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7" r:id="rId7"/>
    <p:sldId id="260" r:id="rId8"/>
    <p:sldId id="261" r:id="rId9"/>
    <p:sldId id="266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F53D-276D-49A2-896E-2EEFA4D479EB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B8A0A-F827-49EA-A350-6E817A7904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E626-27F2-4781-9A52-A85F4CDBBAB9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25CC-BC39-468C-AC75-04F9BED99B22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16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6519-95D5-441A-903D-17DD8C7AE891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23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A55-E303-4AFE-970B-2BDCCDCB71E8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39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98C3-FC7D-403D-95B2-DDA7D0DD4E5E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30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010D-051B-4CB2-8591-985BE60284F7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17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0656-A3A5-42EE-BA9C-3A845C1472BF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47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687B-608B-4170-8C48-8C2E8C7FCB74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05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DB343-101F-4E2A-8C0D-4D565490660A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0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C450-375A-44B5-9E17-9D6265C52184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19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C4FE-D43C-4986-AFD5-318A1295B3DB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8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E6E9-C041-4FA2-9F02-5EF556A0B60B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1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3955-2071-4C3B-A870-C140665F5872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18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DFB9-F453-49D3-94CB-4AF341F42A0F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9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DDE-5116-4C75-B2F6-EEC597206EDD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0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3E98-2A54-475F-9316-048BE6D5A3E8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69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279F-0AB6-41C2-A46C-C38D9329E017}" type="datetime1">
              <a:rPr lang="ru-RU" smtClean="0"/>
              <a:t>20.10.2024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7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5B6573-7BD9-40FD-AFC1-752F516BDB29}" type="datetime1">
              <a:rPr lang="ru-RU" smtClean="0"/>
              <a:t>20.10.2024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A24B53-BD4C-4445-BAE1-C9D880719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602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7E3AF-4A72-4FD6-9CBF-3E9886F8C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875" y="752786"/>
            <a:ext cx="8142187" cy="281475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Card Trader</a:t>
            </a:r>
            <a:br>
              <a:rPr lang="en-US" dirty="0"/>
            </a:br>
            <a:br>
              <a:rPr lang="en-US" dirty="0"/>
            </a:br>
            <a:r>
              <a:rPr lang="ru-RU" sz="4900" dirty="0"/>
              <a:t>Сервис для обмена коллекционными карточками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9055C1-ADA1-4763-A20B-217F7212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97835"/>
            <a:ext cx="5947794" cy="2160165"/>
          </a:xfrm>
        </p:spPr>
        <p:txBody>
          <a:bodyPr>
            <a:normAutofit/>
          </a:bodyPr>
          <a:lstStyle/>
          <a:p>
            <a:r>
              <a:rPr lang="ru-RU" sz="3200" dirty="0"/>
              <a:t>Команда 8.7</a:t>
            </a:r>
          </a:p>
          <a:p>
            <a:r>
              <a:rPr lang="ru-RU" sz="3200" dirty="0"/>
              <a:t>Винокуров Владислав</a:t>
            </a:r>
          </a:p>
          <a:p>
            <a:r>
              <a:rPr lang="ru-RU" sz="3200" dirty="0"/>
              <a:t>Шевченко Даниил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227AC8-7424-43E0-956C-AEBFF6CA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-2160165"/>
            <a:ext cx="533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9F963-787B-400E-958A-5A9B7F7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895350"/>
          </a:xfrm>
        </p:spPr>
        <p:txBody>
          <a:bodyPr anchor="t">
            <a:noAutofit/>
          </a:bodyPr>
          <a:lstStyle/>
          <a:p>
            <a:r>
              <a:rPr lang="ru-RU" sz="6000" dirty="0"/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32C6D-AE16-4ED3-B6A6-943368FD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Мы зарабатываем за счёт</a:t>
            </a:r>
          </a:p>
          <a:p>
            <a:pPr marL="36900" indent="0">
              <a:buNone/>
            </a:pPr>
            <a:r>
              <a:rPr lang="ru-RU" sz="3200" dirty="0"/>
              <a:t>показа контекстной рекламы</a:t>
            </a:r>
          </a:p>
          <a:p>
            <a:pPr marL="36900" indent="0">
              <a:buNone/>
            </a:pPr>
            <a:r>
              <a:rPr lang="ru-RU" sz="3200" dirty="0"/>
              <a:t>На главной странице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ABC96B-910D-41F4-9DA9-1B28ECB4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10</a:t>
            </a:fld>
            <a:endParaRPr lang="ru-RU" sz="2800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6380D81-99C5-4547-9B9D-84798C7D6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00034"/>
              </p:ext>
            </p:extLst>
          </p:nvPr>
        </p:nvGraphicFramePr>
        <p:xfrm>
          <a:off x="7801822" y="1732449"/>
          <a:ext cx="2712189" cy="369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2440" imgH="5015520" progId="">
                  <p:embed/>
                </p:oleObj>
              </mc:Choice>
              <mc:Fallback>
                <p:oleObj r:id="rId2" imgW="3682440" imgH="5015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1822" y="1732449"/>
                        <a:ext cx="2712189" cy="3693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92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9BBB-6F23-4909-B443-320B9F87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885825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6823D56-EE99-4D32-881F-10AA9FB9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Подсайты</a:t>
            </a:r>
            <a:r>
              <a:rPr lang="ru-RU" sz="4000" dirty="0"/>
              <a:t> для тематик</a:t>
            </a:r>
          </a:p>
          <a:p>
            <a:r>
              <a:rPr lang="ru-RU" sz="4000" dirty="0"/>
              <a:t>Улучшить систему тэгов</a:t>
            </a:r>
          </a:p>
          <a:p>
            <a:r>
              <a:rPr lang="ru-RU" sz="4000" dirty="0"/>
              <a:t>Улучшение пользовательского опыта на основе обратной связи</a:t>
            </a:r>
          </a:p>
          <a:p>
            <a:r>
              <a:rPr lang="ru-RU" sz="4000" dirty="0"/>
              <a:t>Подписка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2953A7-FF72-4643-9A2C-AF252CB0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11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264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88B05-1367-4C5D-84AD-794CB02C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06" y="609600"/>
            <a:ext cx="11023739" cy="970450"/>
          </a:xfrm>
        </p:spPr>
        <p:txBody>
          <a:bodyPr anchor="t">
            <a:noAutofit/>
          </a:bodyPr>
          <a:lstStyle/>
          <a:p>
            <a:pPr algn="ctr"/>
            <a:r>
              <a:rPr lang="ru-RU" dirty="0"/>
              <a:t>Благодарят вас за внимание члены команды: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FE170-15E3-40E6-951F-19D58B2D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Винокуров Владислав Александрович – </a:t>
            </a:r>
            <a:r>
              <a:rPr lang="en-US" sz="3200" dirty="0"/>
              <a:t>backend</a:t>
            </a:r>
            <a:r>
              <a:rPr lang="ru-RU" sz="3200" dirty="0"/>
              <a:t> разработчик</a:t>
            </a:r>
          </a:p>
          <a:p>
            <a:endParaRPr lang="ru-RU" sz="3200" dirty="0"/>
          </a:p>
          <a:p>
            <a:r>
              <a:rPr lang="ru-RU" sz="3200" dirty="0"/>
              <a:t>Шевченко Даниил Юрьевич – </a:t>
            </a:r>
            <a:r>
              <a:rPr lang="en-US" sz="3200" dirty="0"/>
              <a:t>frontend  </a:t>
            </a:r>
            <a:r>
              <a:rPr lang="ru-RU" sz="3200" dirty="0"/>
              <a:t>разработчик, дизайнер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9646B-A5D9-4D6E-868F-1798C1B5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12</a:t>
            </a:fld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DF6568-AB3F-49E3-8F6A-A50D007A4C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80" y="4451408"/>
            <a:ext cx="2259784" cy="2259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49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3D320-83D6-4D81-835C-90876FA4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828800"/>
          </a:xfrm>
        </p:spPr>
        <p:txBody>
          <a:bodyPr anchor="t"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0E137-F6D9-4561-A25C-EBB3EF16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828800"/>
            <a:ext cx="8595360" cy="3512438"/>
          </a:xfrm>
        </p:spPr>
        <p:txBody>
          <a:bodyPr>
            <a:normAutofit/>
          </a:bodyPr>
          <a:lstStyle/>
          <a:p>
            <a:r>
              <a:rPr lang="ru-RU" sz="3200" dirty="0"/>
              <a:t>Многие сайты посвящены продаже</a:t>
            </a:r>
          </a:p>
          <a:p>
            <a:r>
              <a:rPr lang="ru-RU" sz="3200" dirty="0"/>
              <a:t>Малое количество профильных сайтов в России</a:t>
            </a:r>
          </a:p>
          <a:p>
            <a:r>
              <a:rPr lang="ru-RU" sz="3200" dirty="0"/>
              <a:t>Растущий спрос в последние 3 года</a:t>
            </a:r>
          </a:p>
          <a:p>
            <a:endParaRPr lang="ru-RU" sz="3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B61EFF-71A7-4077-B61C-F66F0949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2</a:t>
            </a:fld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8111FC-44BE-42D6-B67A-BCA2145C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8" y="4270619"/>
            <a:ext cx="1055847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E6AF0-19CF-424C-B6F7-5E7304E6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98958"/>
          </a:xfrm>
        </p:spPr>
        <p:txBody>
          <a:bodyPr anchor="t">
            <a:noAutofit/>
          </a:bodyPr>
          <a:lstStyle/>
          <a:p>
            <a:r>
              <a:rPr lang="ru-RU" sz="6000" dirty="0"/>
              <a:t>Перспективы через 8 лет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D363FA3-6900-49A0-A0AA-374484E01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33" y="1330045"/>
            <a:ext cx="6644686" cy="522744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A24EA9-8062-4FDC-A748-ECADE9B5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3</a:t>
            </a:fld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6901B-9310-4641-9FB5-8580A5A2F065}"/>
              </a:ext>
            </a:extLst>
          </p:cNvPr>
          <p:cNvSpPr txBox="1"/>
          <p:nvPr/>
        </p:nvSpPr>
        <p:spPr>
          <a:xfrm>
            <a:off x="0" y="6550223"/>
            <a:ext cx="6857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https://www.businessresearchinsights.com/market-reports/trading-card-market-102964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6782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6004-2872-4A26-98F4-7B8B2D13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51134"/>
          </a:xfrm>
        </p:spPr>
        <p:txBody>
          <a:bodyPr anchor="t">
            <a:normAutofit/>
          </a:bodyPr>
          <a:lstStyle/>
          <a:p>
            <a:pPr algn="ctr"/>
            <a:r>
              <a:rPr lang="ru-RU" sz="6000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7B70D-867B-4ECC-868E-A661127A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512" y="3212984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Веб-приложение </a:t>
            </a:r>
            <a:r>
              <a:rPr lang="en-US" sz="4000" dirty="0"/>
              <a:t>Card Trader </a:t>
            </a:r>
            <a:r>
              <a:rPr lang="ru-RU" sz="4000" dirty="0"/>
              <a:t>для обмена коллекционными карточками и наборами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59BED2-E656-4B4A-BFAA-F77CA3D3D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80" y="-2909096"/>
            <a:ext cx="8145991" cy="1047341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E79290-1BFB-4616-A592-2975C6C1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02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0AFA-F51A-4B3C-9066-00CFC43A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54" y="0"/>
            <a:ext cx="10740492" cy="903287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Конкурентное преимущество</a:t>
            </a:r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id="{A044B873-A0E0-432C-BB3A-6CA63FBF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5</a:t>
            </a:fld>
            <a:endParaRPr lang="ru-RU" sz="28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6ACDFDC-60AB-474C-8956-E9A242BC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8" y="-12791"/>
            <a:ext cx="10536555" cy="6261191"/>
          </a:xfrm>
        </p:spPr>
      </p:pic>
    </p:spTree>
    <p:extLst>
      <p:ext uri="{BB962C8B-B14F-4D97-AF65-F5344CB8AC3E}">
        <p14:creationId xmlns:p14="http://schemas.microsoft.com/office/powerpoint/2010/main" val="425870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36E3D-C51E-4BE1-B282-2228D4D7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572907"/>
          </a:xfrm>
        </p:spPr>
        <p:txBody>
          <a:bodyPr>
            <a:noAutofit/>
          </a:bodyPr>
          <a:lstStyle/>
          <a:p>
            <a:r>
              <a:rPr lang="ru-RU" sz="6000" dirty="0"/>
              <a:t>Стек технологий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6CEDB7-C409-4ADE-8FC7-1CBEED9FD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57" y="3908200"/>
            <a:ext cx="1091194" cy="109119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1AA11-5AC3-4E95-B18F-AE5DE54A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6</a:t>
            </a:fld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3B463-E23E-4861-ACA8-0C283CAB1184}"/>
              </a:ext>
            </a:extLst>
          </p:cNvPr>
          <p:cNvSpPr txBox="1"/>
          <p:nvPr/>
        </p:nvSpPr>
        <p:spPr>
          <a:xfrm>
            <a:off x="924443" y="1066800"/>
            <a:ext cx="196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Клиент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624FC-AF20-4341-BB21-721834819A5F}"/>
              </a:ext>
            </a:extLst>
          </p:cNvPr>
          <p:cNvSpPr txBox="1"/>
          <p:nvPr/>
        </p:nvSpPr>
        <p:spPr>
          <a:xfrm>
            <a:off x="5184819" y="1045682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Сервер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C1FED-CD51-4C32-9F90-5A043E16CB80}"/>
              </a:ext>
            </a:extLst>
          </p:cNvPr>
          <p:cNvSpPr txBox="1"/>
          <p:nvPr/>
        </p:nvSpPr>
        <p:spPr>
          <a:xfrm>
            <a:off x="8309695" y="1066800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Базы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4A6571-A4FC-4B81-B5DA-793989517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42" y="5317213"/>
            <a:ext cx="953024" cy="8487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F925EB-9EF1-468E-93BE-3AD2C774A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31" y="5867961"/>
            <a:ext cx="490231" cy="9900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20A109-BEB1-4E86-B382-30631A2DD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99" y="3814423"/>
            <a:ext cx="812753" cy="8918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F077DBC-F228-47CD-8027-28F5391EF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0731" y="4956051"/>
            <a:ext cx="517790" cy="65943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749594A-FFE2-41AC-BF57-F94E8686F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84" y="3758947"/>
            <a:ext cx="972472" cy="100284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D08639C-03A8-43C9-B86C-C31ABB04DB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67" y="1707104"/>
            <a:ext cx="1632077" cy="163207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9A08DAB-B6D2-4E80-A9F8-CFF26FD137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7" y="1632793"/>
            <a:ext cx="2202783" cy="220278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B98D0C1-F642-483F-96CD-BC989CD07E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173" y="1714612"/>
            <a:ext cx="1698297" cy="16982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252A55-3538-4C34-BDFE-B16300BFD3FB}"/>
              </a:ext>
            </a:extLst>
          </p:cNvPr>
          <p:cNvSpPr txBox="1"/>
          <p:nvPr/>
        </p:nvSpPr>
        <p:spPr>
          <a:xfrm>
            <a:off x="1339677" y="3650910"/>
            <a:ext cx="113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B3C43-25D2-4C49-B23E-585CAE824042}"/>
              </a:ext>
            </a:extLst>
          </p:cNvPr>
          <p:cNvSpPr txBox="1"/>
          <p:nvPr/>
        </p:nvSpPr>
        <p:spPr>
          <a:xfrm>
            <a:off x="1537231" y="4916438"/>
            <a:ext cx="73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B6BBF-BDD9-4363-B8C6-9E13B7FADF81}"/>
              </a:ext>
            </a:extLst>
          </p:cNvPr>
          <p:cNvSpPr txBox="1"/>
          <p:nvPr/>
        </p:nvSpPr>
        <p:spPr>
          <a:xfrm>
            <a:off x="5617823" y="34290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3788B2-11D2-46C1-8388-FFB26E792CBA}"/>
              </a:ext>
            </a:extLst>
          </p:cNvPr>
          <p:cNvSpPr txBox="1"/>
          <p:nvPr/>
        </p:nvSpPr>
        <p:spPr>
          <a:xfrm>
            <a:off x="5608204" y="454710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7C54EC-E338-4BE2-8552-72B9E30406DF}"/>
              </a:ext>
            </a:extLst>
          </p:cNvPr>
          <p:cNvSpPr txBox="1"/>
          <p:nvPr/>
        </p:nvSpPr>
        <p:spPr>
          <a:xfrm>
            <a:off x="5617823" y="55317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MinIO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B11465-1E17-47BD-9776-9482128A92CE}"/>
              </a:ext>
            </a:extLst>
          </p:cNvPr>
          <p:cNvSpPr txBox="1"/>
          <p:nvPr/>
        </p:nvSpPr>
        <p:spPr>
          <a:xfrm>
            <a:off x="9015893" y="3339181"/>
            <a:ext cx="13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4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74D8C-D643-4DCE-9C86-E732F684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609600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093B3-D07E-4F51-99F6-2E837A19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5CD8033-14E0-4D84-A3FD-0B5AF77F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7</a:t>
            </a:fld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9FCBC-CF65-4436-8663-C7990632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1" y="838200"/>
            <a:ext cx="105014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5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9E733-3843-4491-AFD3-BB9BFE05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609599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Создание объявлений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F60CE1-AD1A-4674-8682-B99E7490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8</a:t>
            </a:fld>
            <a:endParaRPr lang="ru-RU" sz="28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52186F-FFAB-4209-BED5-D15640E9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740913-4193-4271-94F1-88C396F4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7" y="1262043"/>
            <a:ext cx="11133453" cy="43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749D-DC7E-4B14-889C-E317C48C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609600"/>
          </a:xfrm>
        </p:spPr>
        <p:txBody>
          <a:bodyPr>
            <a:noAutofit/>
          </a:bodyPr>
          <a:lstStyle/>
          <a:p>
            <a:r>
              <a:rPr lang="ru-RU" sz="6000" dirty="0"/>
              <a:t>Страница объявления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8366D-58E2-49D1-8DBB-29E784DC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A3AF63-0C01-416D-895C-DFB38B7C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4B53-BD4C-4445-BAE1-C9D880719956}" type="slidenum">
              <a:rPr lang="ru-RU" sz="3600" smtClean="0"/>
              <a:t>9</a:t>
            </a:fld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C8D858-0DCD-4FA7-9850-49D2EEC0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5" y="774630"/>
            <a:ext cx="10679185" cy="51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6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291</TotalTime>
  <Words>138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Сланец</vt:lpstr>
      <vt:lpstr>Card Trader  Сервис для обмена коллекционными карточками</vt:lpstr>
      <vt:lpstr>Введение</vt:lpstr>
      <vt:lpstr>Перспективы через 8 лет</vt:lpstr>
      <vt:lpstr>Предлагаемое решение</vt:lpstr>
      <vt:lpstr>Конкурентное преимущество</vt:lpstr>
      <vt:lpstr>Стек технологий</vt:lpstr>
      <vt:lpstr>Главная страница</vt:lpstr>
      <vt:lpstr>Создание объявлений</vt:lpstr>
      <vt:lpstr>Страница объявления</vt:lpstr>
      <vt:lpstr>Бизнес-модель</vt:lpstr>
      <vt:lpstr>Планы на будущее</vt:lpstr>
      <vt:lpstr>Благодарят вас за внимание члены команды: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Trader  Сервис для обмена коллекционными карточками</dc:title>
  <dc:creator>admin</dc:creator>
  <cp:lastModifiedBy>Влад Винокуров</cp:lastModifiedBy>
  <cp:revision>28</cp:revision>
  <dcterms:created xsi:type="dcterms:W3CDTF">2024-10-03T11:50:27Z</dcterms:created>
  <dcterms:modified xsi:type="dcterms:W3CDTF">2024-10-20T19:33:47Z</dcterms:modified>
</cp:coreProperties>
</file>