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9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F53D-276D-49A2-896E-2EEFA4D479EB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B8A0A-F827-49EA-A350-6E817A790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3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E626-27F2-4781-9A52-A85F4CDBBAB9}" type="datetime1">
              <a:rPr lang="ru-RU" smtClean="0"/>
              <a:t>04.10.2024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6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25CC-BC39-468C-AC75-04F9BED99B22}" type="datetime1">
              <a:rPr lang="ru-RU" smtClean="0"/>
              <a:t>04.10.2024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16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6519-95D5-441A-903D-17DD8C7AE891}" type="datetime1">
              <a:rPr lang="ru-RU" smtClean="0"/>
              <a:t>04.10.2024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8235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A55-E303-4AFE-970B-2BDCCDCB71E8}" type="datetime1">
              <a:rPr lang="ru-RU" smtClean="0"/>
              <a:t>04.10.2024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0391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98C3-FC7D-403D-95B2-DDA7D0DD4E5E}" type="datetime1">
              <a:rPr lang="ru-RU" smtClean="0"/>
              <a:t>04.10.2024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1302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010D-051B-4CB2-8591-985BE60284F7}" type="datetime1">
              <a:rPr lang="ru-RU" smtClean="0"/>
              <a:t>04.10.2024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174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0656-A3A5-42EE-BA9C-3A845C1472BF}" type="datetime1">
              <a:rPr lang="ru-RU" smtClean="0"/>
              <a:t>04.10.2024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647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687B-608B-4170-8C48-8C2E8C7FCB74}" type="datetime1">
              <a:rPr lang="ru-RU" smtClean="0"/>
              <a:t>04.10.2024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059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B343-101F-4E2A-8C0D-4D565490660A}" type="datetime1">
              <a:rPr lang="ru-RU" smtClean="0"/>
              <a:t>04.10.2024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08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C450-375A-44B5-9E17-9D6265C52184}" type="datetime1">
              <a:rPr lang="ru-RU" smtClean="0"/>
              <a:t>04.10.2024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19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C4FE-D43C-4986-AFD5-318A1295B3DB}" type="datetime1">
              <a:rPr lang="ru-RU" smtClean="0"/>
              <a:t>04.10.2024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80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E6E9-C041-4FA2-9F02-5EF556A0B60B}" type="datetime1">
              <a:rPr lang="ru-RU" smtClean="0"/>
              <a:t>04.10.2024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61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3955-2071-4C3B-A870-C140665F5872}" type="datetime1">
              <a:rPr lang="ru-RU" smtClean="0"/>
              <a:t>04.10.2024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18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DFB9-F453-49D3-94CB-4AF341F42A0F}" type="datetime1">
              <a:rPr lang="ru-RU" smtClean="0"/>
              <a:t>04.10.2024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990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8DDE-5116-4C75-B2F6-EEC597206EDD}" type="datetime1">
              <a:rPr lang="ru-RU" smtClean="0"/>
              <a:t>04.10.2024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00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3E98-2A54-475F-9316-048BE6D5A3E8}" type="datetime1">
              <a:rPr lang="ru-RU" smtClean="0"/>
              <a:t>04.10.2024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69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279F-0AB6-41C2-A46C-C38D9329E017}" type="datetime1">
              <a:rPr lang="ru-RU" smtClean="0"/>
              <a:t>04.10.2024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7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5B6573-7BD9-40FD-AFC1-752F516BDB29}" type="datetime1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A24B53-BD4C-4445-BAE1-C9D880719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602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7E3AF-4A72-4FD6-9CBF-3E9886F8C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75" y="752786"/>
            <a:ext cx="8142187" cy="2814757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Card Trader</a:t>
            </a:r>
            <a:br>
              <a:rPr lang="en-US" dirty="0"/>
            </a:br>
            <a:br>
              <a:rPr lang="en-US" dirty="0"/>
            </a:br>
            <a:r>
              <a:rPr lang="ru-RU" sz="4900" dirty="0"/>
              <a:t>Сервис для обмена коллекционными карточками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9055C1-ADA1-4763-A20B-217F7212B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97835"/>
            <a:ext cx="5947794" cy="2160165"/>
          </a:xfrm>
        </p:spPr>
        <p:txBody>
          <a:bodyPr>
            <a:normAutofit/>
          </a:bodyPr>
          <a:lstStyle/>
          <a:p>
            <a:r>
              <a:rPr lang="ru-RU" sz="3200" dirty="0"/>
              <a:t>Команда 8.7</a:t>
            </a:r>
          </a:p>
          <a:p>
            <a:r>
              <a:rPr lang="ru-RU" sz="3200" dirty="0"/>
              <a:t>Винокуров Владислав</a:t>
            </a:r>
          </a:p>
          <a:p>
            <a:r>
              <a:rPr lang="ru-RU" sz="3200" dirty="0"/>
              <a:t>Шевченко Даниил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227AC8-7424-43E0-956C-AEBFF6CA8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-2160165"/>
            <a:ext cx="533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39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88B05-1367-4C5D-84AD-794CB02C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ru-RU" dirty="0"/>
              <a:t>Благодарят вас за внимание члены команды: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FE170-15E3-40E6-951F-19D58B2D7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Винокуров Владислав Александрович – </a:t>
            </a:r>
            <a:r>
              <a:rPr lang="en-US" sz="3200" dirty="0"/>
              <a:t>backend</a:t>
            </a:r>
            <a:r>
              <a:rPr lang="ru-RU" sz="3200" dirty="0"/>
              <a:t> разработчик</a:t>
            </a:r>
          </a:p>
          <a:p>
            <a:endParaRPr lang="ru-RU" sz="3200" dirty="0"/>
          </a:p>
          <a:p>
            <a:r>
              <a:rPr lang="ru-RU" sz="3200" dirty="0"/>
              <a:t>Шевченко Даниил Юрьевич – </a:t>
            </a:r>
            <a:r>
              <a:rPr lang="en-US" sz="3200" dirty="0"/>
              <a:t>frontend  </a:t>
            </a:r>
            <a:r>
              <a:rPr lang="ru-RU" sz="3200" dirty="0"/>
              <a:t>разработчик, дизайнер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E9646B-A5D9-4D6E-868F-1798C1B5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10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5349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3D320-83D6-4D81-835C-90876FA4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828800"/>
          </a:xfrm>
        </p:spPr>
        <p:txBody>
          <a:bodyPr anchor="t">
            <a:normAutofit/>
          </a:bodyPr>
          <a:lstStyle/>
          <a:p>
            <a:r>
              <a:rPr lang="ru-RU" sz="60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A0E137-F6D9-4561-A25C-EBB3EF16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1828800"/>
            <a:ext cx="8595360" cy="3512438"/>
          </a:xfrm>
        </p:spPr>
        <p:txBody>
          <a:bodyPr>
            <a:normAutofit/>
          </a:bodyPr>
          <a:lstStyle/>
          <a:p>
            <a:r>
              <a:rPr lang="ru-RU" sz="3200" dirty="0"/>
              <a:t>Многие сайты посвящены продаже</a:t>
            </a:r>
          </a:p>
          <a:p>
            <a:r>
              <a:rPr lang="ru-RU" sz="3200" dirty="0"/>
              <a:t>Малое количество профильных сайтов в России</a:t>
            </a:r>
          </a:p>
          <a:p>
            <a:r>
              <a:rPr lang="ru-RU" sz="3200" dirty="0"/>
              <a:t>Растущий спрос в последние 3 года</a:t>
            </a:r>
          </a:p>
          <a:p>
            <a:endParaRPr lang="ru-RU" sz="3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B61EFF-71A7-4077-B61C-F66F0949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2</a:t>
            </a:fld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8111FC-44BE-42D6-B67A-BCA2145C9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88" y="4270619"/>
            <a:ext cx="10558477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6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E6AF0-19CF-424C-B6F7-5E7304E6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dirty="0"/>
              <a:t>Перспективы через 8 лет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D363FA3-6900-49A0-A0AA-374484E01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33" y="1330045"/>
            <a:ext cx="6644686" cy="5227446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A24EA9-8062-4FDC-A748-ECADE9B5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3</a:t>
            </a:fld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6901B-9310-4641-9FB5-8580A5A2F065}"/>
              </a:ext>
            </a:extLst>
          </p:cNvPr>
          <p:cNvSpPr txBox="1"/>
          <p:nvPr/>
        </p:nvSpPr>
        <p:spPr>
          <a:xfrm>
            <a:off x="0" y="6550223"/>
            <a:ext cx="6857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https://www.businessresearchinsights.com/market-reports/trading-card-market-102964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6782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6004-2872-4A26-98F4-7B8B2D13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"/>
            <a:ext cx="10353762" cy="2021747"/>
          </a:xfrm>
        </p:spPr>
        <p:txBody>
          <a:bodyPr anchor="t">
            <a:normAutofit/>
          </a:bodyPr>
          <a:lstStyle/>
          <a:p>
            <a:pPr algn="ctr"/>
            <a:r>
              <a:rPr lang="ru-RU" sz="5400" dirty="0"/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7B70D-867B-4ECC-868E-A661127A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512" y="3212984"/>
            <a:ext cx="8595360" cy="435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/>
              <a:t>Веб-приложение </a:t>
            </a:r>
            <a:r>
              <a:rPr lang="en-US" sz="4000" dirty="0"/>
              <a:t>Card Trader </a:t>
            </a:r>
            <a:r>
              <a:rPr lang="ru-RU" sz="4000" dirty="0"/>
              <a:t>для обмена коллекционными карточками и наборами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59BED2-E656-4B4A-BFAA-F77CA3D3D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80" y="-2917486"/>
            <a:ext cx="8145991" cy="1047341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E79290-1BFB-4616-A592-2975C6C1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4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602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60AFA-F51A-4B3C-9066-00CFC43A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29133"/>
          </a:xfrm>
        </p:spPr>
        <p:txBody>
          <a:bodyPr>
            <a:normAutofit/>
          </a:bodyPr>
          <a:lstStyle/>
          <a:p>
            <a:pPr algn="ctr"/>
            <a:endParaRPr lang="ru-RU" dirty="0"/>
          </a:p>
        </p:txBody>
      </p:sp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610B5971-4392-4D8E-8B28-BE17D2EF2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924" y="-190500"/>
            <a:ext cx="11413480" cy="6761897"/>
          </a:xfrm>
        </p:spPr>
      </p:pic>
      <p:sp>
        <p:nvSpPr>
          <p:cNvPr id="24" name="Номер слайда 23">
            <a:extLst>
              <a:ext uri="{FF2B5EF4-FFF2-40B4-BE49-F238E27FC236}">
                <a16:creationId xmlns:a16="http://schemas.microsoft.com/office/drawing/2014/main" id="{A044B873-A0E0-432C-BB3A-6CA63FBF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5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5870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74D8C-D643-4DCE-9C86-E732F684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337462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Главная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A093B3-D07E-4F51-99F6-2E837A19D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5CD8033-14E0-4D84-A3FD-0B5AF77F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6</a:t>
            </a:fld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B936A4B-F682-44E4-B153-355DFABE8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6" y="1066800"/>
            <a:ext cx="10777997" cy="50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5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9E733-3843-4491-AFD3-BB9BFE05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59349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Создание объявлений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F60CE1-AD1A-4674-8682-B99E7490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7</a:t>
            </a:fld>
            <a:endParaRPr lang="ru-RU" sz="280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52186F-FFAB-4209-BED5-D15640E93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740913-4193-4271-94F1-88C396F42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27" y="1262043"/>
            <a:ext cx="11133453" cy="43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1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9F963-787B-400E-958A-5A9B7F73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dirty="0"/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32C6D-AE16-4ED3-B6A6-943368FD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Мы зарабатываем за счёт</a:t>
            </a:r>
          </a:p>
          <a:p>
            <a:pPr marL="36900" indent="0">
              <a:buNone/>
            </a:pPr>
            <a:r>
              <a:rPr lang="ru-RU" sz="3200" dirty="0"/>
              <a:t>показа контекстной рекламы</a:t>
            </a:r>
          </a:p>
          <a:p>
            <a:pPr marL="36900" indent="0">
              <a:buNone/>
            </a:pPr>
            <a:r>
              <a:rPr lang="ru-RU" sz="3200" dirty="0"/>
              <a:t>На главной странице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ABC96B-910D-41F4-9DA9-1B28ECB4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8</a:t>
            </a:fld>
            <a:endParaRPr lang="ru-RU" sz="2800" dirty="0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56380D81-99C5-4547-9B9D-84798C7D6E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800034"/>
              </p:ext>
            </p:extLst>
          </p:nvPr>
        </p:nvGraphicFramePr>
        <p:xfrm>
          <a:off x="7801822" y="1732449"/>
          <a:ext cx="2712189" cy="3693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3682440" imgH="5015520" progId="">
                  <p:embed/>
                </p:oleObj>
              </mc:Choice>
              <mc:Fallback>
                <p:oleObj r:id="rId3" imgW="3682440" imgH="50155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01822" y="1732449"/>
                        <a:ext cx="2712189" cy="3693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92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09BBB-6F23-4909-B443-320B9F87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8524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Планы на будущее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6823D56-EE99-4D32-881F-10AA9FB92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err="1"/>
              <a:t>Подсайты</a:t>
            </a:r>
            <a:r>
              <a:rPr lang="ru-RU" sz="4000" dirty="0"/>
              <a:t> для тематик</a:t>
            </a:r>
          </a:p>
          <a:p>
            <a:r>
              <a:rPr lang="ru-RU" sz="4000" dirty="0"/>
              <a:t>Улучшить систему тэгов</a:t>
            </a:r>
          </a:p>
          <a:p>
            <a:r>
              <a:rPr lang="ru-RU" sz="4000" dirty="0"/>
              <a:t>Улучшение пользовательского опыта на основе обратной связи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2953A7-FF72-4643-9A2C-AF252CB0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9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32642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261</TotalTime>
  <Words>119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Calisto MT</vt:lpstr>
      <vt:lpstr>Wingdings 2</vt:lpstr>
      <vt:lpstr>Сланец</vt:lpstr>
      <vt:lpstr>Card Trader  Сервис для обмена коллекционными карточками</vt:lpstr>
      <vt:lpstr>Введение</vt:lpstr>
      <vt:lpstr>Перспективы через 8 лет</vt:lpstr>
      <vt:lpstr>Предлагаемое решение</vt:lpstr>
      <vt:lpstr>Презентация PowerPoint</vt:lpstr>
      <vt:lpstr>Главная страница</vt:lpstr>
      <vt:lpstr>Создание объявлений</vt:lpstr>
      <vt:lpstr>Бизнес-модель</vt:lpstr>
      <vt:lpstr>Планы на будущее</vt:lpstr>
      <vt:lpstr>Благодарят вас за внимание члены команды: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 Trader  Сервис для обмена коллекционными карточками</dc:title>
  <dc:creator>admin</dc:creator>
  <cp:lastModifiedBy>admin</cp:lastModifiedBy>
  <cp:revision>23</cp:revision>
  <dcterms:created xsi:type="dcterms:W3CDTF">2024-10-03T11:50:27Z</dcterms:created>
  <dcterms:modified xsi:type="dcterms:W3CDTF">2024-10-03T22:39:15Z</dcterms:modified>
</cp:coreProperties>
</file>