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36E4-3705-43E5-96FA-D15963410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24474-A861-4C84-9750-98ABE8BA1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3E43E-4B0D-4438-B312-865C32553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72B9-FBD0-4EC1-B459-8DE471F69D0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0129E-DB16-41A2-A746-A6035E20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B61B2-6E29-4177-9970-C69248D0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7D8B-3D19-42B2-8E1B-1098A8FD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6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3817-EECC-4E05-BB73-ED7B155E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66565-39CF-40E9-B129-330A8D876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91997-8381-4845-859F-F9DFE49A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72B9-FBD0-4EC1-B459-8DE471F69D0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78C00-C47F-4B8B-BBBB-74344392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DF51D-E021-460B-A2BE-42719F45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7D8B-3D19-42B2-8E1B-1098A8FD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80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EA7E7-0AA6-4DA2-8E8E-009910A9A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18695-A3AE-4C52-B5B3-D7EF3CC7D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71CC5-4BAD-4A4D-B874-C3818913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72B9-FBD0-4EC1-B459-8DE471F69D0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AF00B-BC3E-44D9-9706-0309CB35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5221A-0914-4C06-9DB4-DBA1B35F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7D8B-3D19-42B2-8E1B-1098A8FD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9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D7173-BD53-4DE2-BC87-BF4312AE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1E11-3DD2-40F4-9C49-391FC81A9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C4C72-2513-4688-838D-51D5483DA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72B9-FBD0-4EC1-B459-8DE471F69D0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31FFC-04DE-4446-9A2B-CCBD7FD8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6F9FE-4932-4412-9BFF-4E59A824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7D8B-3D19-42B2-8E1B-1098A8FD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2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6C9A-9F2E-451A-9184-EC0C4B35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7FD2B-0D01-4B3F-9A3A-917557727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30B90-3B96-4C2B-A28E-5041DF0EF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72B9-FBD0-4EC1-B459-8DE471F69D0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ACFA4-0938-4FC8-B344-4B4C4CB4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51EB0-C6EA-45C6-802A-A9B4097C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7D8B-3D19-42B2-8E1B-1098A8FD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4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EE86-4295-4FD9-ABE6-875DBF1E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6CA1D-8FA8-4E80-B5AD-9A391D8E7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E1737-1516-4B96-8DD6-76EDD3E47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192FF-57B5-4C3F-A57C-E5892A3F7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72B9-FBD0-4EC1-B459-8DE471F69D0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10CA06-C434-4B87-9408-B2D1415AD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3D128-6F3C-4B75-83B0-AB8AB5472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7D8B-3D19-42B2-8E1B-1098A8FD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1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CC0D-F9DB-4C52-B3DE-84A7231D4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DC880-D472-4E72-94A1-7BC85FEEF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C8FE1-3D39-4F4D-A5B1-BB590F360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339AA-B673-4FFB-B0B7-6FDFA189C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6F681-4721-48AF-92B9-7C246878F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F6985-7315-4077-BF20-28E48F06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72B9-FBD0-4EC1-B459-8DE471F69D0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52389C-B4B4-4F27-95AB-3309CC5D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A607E-4454-4FCB-BA79-E131438F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7D8B-3D19-42B2-8E1B-1098A8FD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2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B0256-29FA-48F6-969F-8952DE02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5E096D-ADB2-4D94-A695-A41653FD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72B9-FBD0-4EC1-B459-8DE471F69D0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4B3EA-C2D1-4B7F-8689-243239A8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15E45-821B-4E13-8B55-13D1A82E8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7D8B-3D19-42B2-8E1B-1098A8FD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6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A1358-DA84-4039-9EA6-4E8C2AF6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72B9-FBD0-4EC1-B459-8DE471F69D0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D200D-8D43-4D10-B41B-925E84AF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9E020-60FD-4B35-9263-BBD6C96F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7D8B-3D19-42B2-8E1B-1098A8FD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7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E9E8-0CD3-458B-9BEA-BFD0539F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2665C-E455-4D3F-953E-FC0D96B33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1EAF5-660D-4957-8F8E-DF5148703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02A90-318C-4D17-831A-C679D2BB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72B9-FBD0-4EC1-B459-8DE471F69D0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BAD5F-AAE3-4826-8926-BD9BC215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803C9-4F56-400C-BC00-26BD6A80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7D8B-3D19-42B2-8E1B-1098A8FD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3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72CF-D8F6-465A-91F8-D899545F5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345E7-3C26-4E9B-9F1E-08A5F91AE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CFD74-AABF-4347-BA52-B2F3228C8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F6EB7-11B8-4F49-BF6D-4DB25E0C6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A72B9-FBD0-4EC1-B459-8DE471F69D0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3AF02-4EB4-41A4-8181-A31D4E14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1CDDE-881D-4083-9456-879F146C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87D8B-3D19-42B2-8E1B-1098A8FD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CA8E97-CDC8-4F02-9704-E62BADD97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D5235-54AB-4512-A2FD-A7B41964F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05A96-9A0F-4A28-9D06-3797A8AD1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A72B9-FBD0-4EC1-B459-8DE471F69D06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6F4CE-8E56-4CB8-88BB-6C6B28F3B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A03F5-1C60-4803-BD73-C53DECF33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87D8B-3D19-42B2-8E1B-1098A8FD5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7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1">
            <a:extLst>
              <a:ext uri="{FF2B5EF4-FFF2-40B4-BE49-F238E27FC236}">
                <a16:creationId xmlns:a16="http://schemas.microsoft.com/office/drawing/2014/main" id="{099347C3-5BE9-4263-95A2-AECA682B4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9549" y="907500"/>
            <a:ext cx="1300163" cy="879475"/>
          </a:xfrm>
          <a:prstGeom prst="flowChartAlternateProcess">
            <a:avLst/>
          </a:prstGeom>
          <a:solidFill>
            <a:srgbClr val="FFC000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Images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A76AA35-72B0-40DF-8532-25C738E7B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429" y="905050"/>
            <a:ext cx="1757363" cy="914400"/>
          </a:xfrm>
          <a:prstGeom prst="rect">
            <a:avLst/>
          </a:prstGeom>
          <a:solidFill>
            <a:srgbClr val="8EAADB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Blur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Image with a specified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Integral Kernel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(remove background noise)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40086A1-0902-482C-AA4F-242EB558F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509" y="904310"/>
            <a:ext cx="1579563" cy="914400"/>
          </a:xfrm>
          <a:prstGeom prst="rect">
            <a:avLst/>
          </a:prstGeom>
          <a:solidFill>
            <a:srgbClr val="8EAADB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Derivatives in x &amp; y directions using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Sobel Kernel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EFD63A0-EF46-4970-B694-2082E1708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509" y="2311433"/>
            <a:ext cx="1579563" cy="914400"/>
          </a:xfrm>
          <a:prstGeom prst="rect">
            <a:avLst/>
          </a:prstGeom>
          <a:solidFill>
            <a:srgbClr val="8EAADB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Calculate the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Magnitude of the Image to localize edges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665C868-5B60-4E66-A3E2-3B42382A9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328" y="2311433"/>
            <a:ext cx="1579563" cy="914400"/>
          </a:xfrm>
          <a:prstGeom prst="rect">
            <a:avLst/>
          </a:prstGeom>
          <a:solidFill>
            <a:srgbClr val="8EAADB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Threshold Magnitude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Image &amp;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Localize Edges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(Thicker Edges)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8EDE615-CD18-45E6-A280-24715A5A7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660" y="3791000"/>
            <a:ext cx="1698626" cy="1014412"/>
          </a:xfrm>
          <a:prstGeom prst="rect">
            <a:avLst/>
          </a:prstGeom>
          <a:solidFill>
            <a:srgbClr val="8EAADB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 artificial artifacts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corners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image in </a:t>
            </a:r>
            <a:r>
              <a:rPr kumimoji="0" lang="en-US" altLang="en-US" sz="1100" b="0" i="0" u="sng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both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Magnitude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 Derivative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image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C94F36-241B-4DA7-A746-411F4BC31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328" y="3841006"/>
            <a:ext cx="1579563" cy="914400"/>
          </a:xfrm>
          <a:prstGeom prst="rect">
            <a:avLst/>
          </a:prstGeom>
          <a:solidFill>
            <a:srgbClr val="8EAADB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4 corner points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Edges using the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 Derivative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edges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8243AF31-3165-4427-ADCA-02605B159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1111" y="2181468"/>
            <a:ext cx="1609725" cy="1169988"/>
          </a:xfrm>
          <a:prstGeom prst="flowChartTerminator">
            <a:avLst/>
          </a:prstGeom>
          <a:solidFill>
            <a:srgbClr val="70AD47"/>
          </a:solidFill>
          <a:ln w="12700">
            <a:solidFill>
              <a:srgbClr val="37562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Repeat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previous steps to find the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 Derivative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image &amp;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Localize Edges 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(single pixel Edges)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F4FA494B-0256-496D-8BA2-6380E7CF1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5877" y="5085315"/>
            <a:ext cx="1668463" cy="1020762"/>
          </a:xfrm>
          <a:prstGeom prst="rect">
            <a:avLst/>
          </a:prstGeom>
          <a:solidFill>
            <a:srgbClr val="8EAADB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Magnitude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image to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crop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image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2C4B3698-34A9-47D2-BEAB-CCFF91E77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6661" y="5094045"/>
            <a:ext cx="1698626" cy="1003300"/>
          </a:xfrm>
          <a:prstGeom prst="rect">
            <a:avLst/>
          </a:prstGeom>
          <a:solidFill>
            <a:srgbClr val="FFC000"/>
          </a:solidFill>
          <a:ln w="12700">
            <a:solidFill>
              <a:srgbClr val="7F5F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“original"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“rotated + cropped”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31">
            <a:extLst>
              <a:ext uri="{FF2B5EF4-FFF2-40B4-BE49-F238E27FC236}">
                <a16:creationId xmlns:a16="http://schemas.microsoft.com/office/drawing/2014/main" id="{D41ED137-824B-4261-BA54-1949EC18D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509" y="3950543"/>
            <a:ext cx="1579563" cy="695325"/>
          </a:xfrm>
          <a:prstGeom prst="rect">
            <a:avLst/>
          </a:prstGeom>
          <a:solidFill>
            <a:srgbClr val="8EAADB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Longer side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card using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 corner Points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3B268E57-6D58-45D8-91CB-1BAFEA3D9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6059" y="5085314"/>
            <a:ext cx="1668462" cy="1020763"/>
          </a:xfrm>
          <a:prstGeom prst="rect">
            <a:avLst/>
          </a:prstGeom>
          <a:solidFill>
            <a:srgbClr val="8EAADB"/>
          </a:solidFill>
          <a:ln w="12700">
            <a:solidFill>
              <a:srgbClr val="1F3763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Longer side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calculate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rotation angle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rotate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image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(Refer to Figure 1)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FFF758-1F45-42E3-9FCF-8B6394AB76F5}"/>
              </a:ext>
            </a:extLst>
          </p:cNvPr>
          <p:cNvCxnSpPr>
            <a:endCxn id="5" idx="1"/>
          </p:cNvCxnSpPr>
          <p:nvPr/>
        </p:nvCxnSpPr>
        <p:spPr>
          <a:xfrm flipV="1">
            <a:off x="4001617" y="1362250"/>
            <a:ext cx="1039812" cy="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8BADB34-8B68-4691-8F7C-9F016142D68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798792" y="1361510"/>
            <a:ext cx="1051717" cy="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5F57D4-D785-4B39-B7BC-E085EF139077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6709891" y="2768633"/>
            <a:ext cx="11406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CE1C8D-E1CF-453F-A82E-F09B13151CAE}"/>
              </a:ext>
            </a:extLst>
          </p:cNvPr>
          <p:cNvCxnSpPr>
            <a:cxnSpLocks/>
            <a:stCxn id="8" idx="1"/>
            <a:endCxn id="11" idx="3"/>
          </p:cNvCxnSpPr>
          <p:nvPr/>
        </p:nvCxnSpPr>
        <p:spPr>
          <a:xfrm flipH="1" flipV="1">
            <a:off x="4100836" y="2766462"/>
            <a:ext cx="1029492" cy="21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7444E29-7C2D-4D13-AA7E-67828220EB7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145286" y="4298206"/>
            <a:ext cx="985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7C5A9A8-E099-4F67-90C3-11F7C13ECC33}"/>
              </a:ext>
            </a:extLst>
          </p:cNvPr>
          <p:cNvCxnSpPr>
            <a:cxnSpLocks/>
            <a:stCxn id="10" idx="3"/>
            <a:endCxn id="23" idx="1"/>
          </p:cNvCxnSpPr>
          <p:nvPr/>
        </p:nvCxnSpPr>
        <p:spPr>
          <a:xfrm>
            <a:off x="6709891" y="4298206"/>
            <a:ext cx="11406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E350DDC-A2D9-46D9-A5F4-84982F9C32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640291" y="1818710"/>
            <a:ext cx="0" cy="4927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A26B175-E1E6-47A6-9831-E5E802321B45}"/>
              </a:ext>
            </a:extLst>
          </p:cNvPr>
          <p:cNvCxnSpPr>
            <a:cxnSpLocks/>
            <a:stCxn id="11" idx="2"/>
            <a:endCxn id="9" idx="0"/>
          </p:cNvCxnSpPr>
          <p:nvPr/>
        </p:nvCxnSpPr>
        <p:spPr>
          <a:xfrm flipH="1">
            <a:off x="3295973" y="3351456"/>
            <a:ext cx="1" cy="439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82A996-301D-4D34-B41D-72E906A8FC5A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8640290" y="4645868"/>
            <a:ext cx="1" cy="4394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F536099-CF17-460B-9947-EA61F5EB6AEB}"/>
              </a:ext>
            </a:extLst>
          </p:cNvPr>
          <p:cNvCxnSpPr>
            <a:cxnSpLocks/>
            <a:stCxn id="24" idx="1"/>
            <a:endCxn id="12" idx="3"/>
          </p:cNvCxnSpPr>
          <p:nvPr/>
        </p:nvCxnSpPr>
        <p:spPr>
          <a:xfrm flipH="1">
            <a:off x="6754340" y="5595696"/>
            <a:ext cx="10517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EB26E4C-2911-434C-807A-25B14B02AE84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 flipV="1">
            <a:off x="4145287" y="5595695"/>
            <a:ext cx="94059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275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Kocoglu, Yildirim</dc:creator>
  <cp:lastModifiedBy>Kocoglu, Yildirim</cp:lastModifiedBy>
  <cp:revision>1</cp:revision>
  <dcterms:created xsi:type="dcterms:W3CDTF">2021-09-27T00:43:23Z</dcterms:created>
  <dcterms:modified xsi:type="dcterms:W3CDTF">2021-09-27T00:50:39Z</dcterms:modified>
</cp:coreProperties>
</file>