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AAC8-2C8E-4C87-8DFD-B8A5A3460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03FAE-8D64-40B6-B458-DA3FBCDA0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AF84C-2531-41E3-A3BD-7FA839A9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25C2-1CA3-416F-9404-8973D3D6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DDA7-F99E-4017-B0E0-E694A298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CB54-55D6-47AF-8A6D-D116DEC98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3BBB7-23D4-4FE9-9C90-2F972CE34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C511-6A70-4A79-9670-BE49AFD0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88AF-58B8-4343-BF75-CBE9E618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11A3C-B93A-487A-9536-273E494F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0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F7E7F-29F7-447D-A66B-E14A224C2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31764-2765-48F1-8EB0-05615115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0427-D126-4906-80DC-D0C8E6C9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952D9-6785-4090-B093-59973D3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9790-B76A-4E21-B83C-0612AC9B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3CA-3EE9-4549-9C4F-C5D998C5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8458-29AC-4E6A-B55E-159CB203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A465-3A1F-48FC-8045-1EF9B79C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E45D-3580-4720-9C58-98CDD8DA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A8AB-AF24-4DFB-A481-62A003171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9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2402-6ADA-419B-A73B-39DFD6AC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16BAD-9432-4DBA-9A97-6FE3C4E25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DA6FB-C688-4046-9FA6-EDB74CFC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3E665-1773-40B5-BD48-3362E070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76EAB-0723-42FB-896B-16974FBE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33C-DB4B-4CBE-8773-A9782363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CAEA-5DD6-4646-87D4-90B200A57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FC176-B577-4D68-A3E9-D5A3E7C16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F640F-2D2E-4458-8627-ECFE3E43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EA54-BCD4-494C-84B2-D53BF2C9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E634-29B5-4AF9-91CA-27A1DF42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4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A7C8-44D9-4D90-85B1-7E1E5585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D1099-BF35-4733-9D50-C79CA16F9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B99D1-7EED-4A9C-9BF2-7D6FEF6E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1A5C6-AC3C-4FD3-9EB5-7F0E5ED2B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4B6E6-2B38-43E0-8056-F470B8EE4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7FFF5C-DBF9-4E8A-A5F4-FEC823D2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8AAD0-3792-4B59-9A03-32B01FB9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99B4F-4D20-4EE2-A7DB-DAA3E75A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AA02-18D3-4A80-B971-8A93EEF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B03F6-AE6C-425F-AE09-9E4E71D2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305D3-DA58-441A-B904-5C9C1498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E0FFF-5197-46DC-B60C-42E23912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709C8-ACAF-4FE9-A8A5-80AFCA91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3BFE5-0E86-43B1-A50E-F834AEF7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0DF7-6F2A-4B41-A3A3-31D54734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7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5D4F-47F7-40F9-B92D-10DA8975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040A-F507-404B-844D-B1F83DC4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E6469-CE9D-48CE-8460-4F0559565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3BD23-6D9B-4DAD-98C5-F6699880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B187-2567-4A92-AAC5-0DFC4632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FC8FB-3591-469E-B188-2C7589F4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4E633-8D69-4EDA-9717-872DF20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0951D-AAF4-4CC3-9309-BADF5FAD5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D3BAF-4DDC-41ED-802B-36A3932E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D94EA-5E85-4F0C-92F9-C2F183CC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20AAE-2747-4B99-B25B-0C380CA0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7DA2-3B0E-4CCF-A918-82D0F552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DEC78-5301-4F1F-8083-B8B0728D9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C5F5-18A1-4B9E-B50D-D6AA03668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4B85-3102-4B8D-A5FD-BB0E7329C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B230C-CF22-4FB6-9BEB-3AC5806D6B81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E65E-C986-4C93-B8DD-6FF6CEC90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E74A8-7D0F-4068-851E-DE8E4ADC3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38BE-0D49-4A33-9E3B-6F6267F71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6DDB-F08D-4B8A-9309-429FFCE33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816"/>
            <a:ext cx="9144000" cy="922273"/>
          </a:xfrm>
        </p:spPr>
        <p:txBody>
          <a:bodyPr/>
          <a:lstStyle/>
          <a:p>
            <a:r>
              <a:rPr lang="en-US" dirty="0"/>
              <a:t>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68864-1904-4C03-8AD5-44C9FA60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2097"/>
            <a:ext cx="9144000" cy="1003041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Project 1</a:t>
            </a:r>
          </a:p>
          <a:p>
            <a:r>
              <a:rPr lang="en-US" dirty="0"/>
              <a:t>Name: Yildirim Kocoglu</a:t>
            </a:r>
          </a:p>
        </p:txBody>
      </p:sp>
    </p:spTree>
    <p:extLst>
      <p:ext uri="{BB962C8B-B14F-4D97-AF65-F5344CB8AC3E}">
        <p14:creationId xmlns:p14="http://schemas.microsoft.com/office/powerpoint/2010/main" val="23252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6841F6D-8535-4BFA-9230-3F6C6503C871}"/>
              </a:ext>
            </a:extLst>
          </p:cNvPr>
          <p:cNvSpPr/>
          <p:nvPr/>
        </p:nvSpPr>
        <p:spPr>
          <a:xfrm>
            <a:off x="1668426" y="550506"/>
            <a:ext cx="1262743" cy="945502"/>
          </a:xfrm>
          <a:prstGeom prst="flowChart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RGB </a:t>
            </a:r>
          </a:p>
          <a:p>
            <a:pPr algn="ctr"/>
            <a:r>
              <a:rPr lang="en-US" dirty="0"/>
              <a:t>Image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78DD3A1-30A3-4065-8462-0949E8848792}"/>
              </a:ext>
            </a:extLst>
          </p:cNvPr>
          <p:cNvSpPr/>
          <p:nvPr/>
        </p:nvSpPr>
        <p:spPr>
          <a:xfrm>
            <a:off x="3190971" y="550506"/>
            <a:ext cx="1262743" cy="9455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RGB to HSV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86D3F2D-1827-47B4-9760-11932C6CF6F3}"/>
              </a:ext>
            </a:extLst>
          </p:cNvPr>
          <p:cNvSpPr/>
          <p:nvPr/>
        </p:nvSpPr>
        <p:spPr>
          <a:xfrm>
            <a:off x="4713516" y="550506"/>
            <a:ext cx="1262743" cy="9455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 HSV to [H,S,V]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DC1ABEB9-C246-43DD-9FEF-78EA00F5CB0A}"/>
              </a:ext>
            </a:extLst>
          </p:cNvPr>
          <p:cNvSpPr/>
          <p:nvPr/>
        </p:nvSpPr>
        <p:spPr>
          <a:xfrm>
            <a:off x="6229842" y="550506"/>
            <a:ext cx="1262743" cy="9455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= H+S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3455F39-D326-40E2-B4AD-BC8A3C123B36}"/>
              </a:ext>
            </a:extLst>
          </p:cNvPr>
          <p:cNvSpPr/>
          <p:nvPr/>
        </p:nvSpPr>
        <p:spPr>
          <a:xfrm>
            <a:off x="7746168" y="550506"/>
            <a:ext cx="1348069" cy="9455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 = Mean(A)</a:t>
            </a: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F963807C-54FF-472C-BFAE-EA7FE257A35A}"/>
              </a:ext>
            </a:extLst>
          </p:cNvPr>
          <p:cNvSpPr/>
          <p:nvPr/>
        </p:nvSpPr>
        <p:spPr>
          <a:xfrm>
            <a:off x="5353540" y="2956249"/>
            <a:ext cx="2268117" cy="129726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&lt; </a:t>
            </a:r>
          </a:p>
          <a:p>
            <a:pPr algn="ctr"/>
            <a:r>
              <a:rPr lang="en-US" dirty="0"/>
              <a:t>Threshold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FACB00DE-B851-47DB-8841-F0928B88BED0}"/>
              </a:ext>
            </a:extLst>
          </p:cNvPr>
          <p:cNvSpPr/>
          <p:nvPr/>
        </p:nvSpPr>
        <p:spPr>
          <a:xfrm>
            <a:off x="7621657" y="1917440"/>
            <a:ext cx="1597090" cy="1038809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Choose</a:t>
            </a:r>
          </a:p>
          <a:p>
            <a:pPr algn="ctr"/>
            <a:r>
              <a:rPr lang="en-US" sz="1800" dirty="0"/>
              <a:t>Threshold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DC4FA549-D192-4181-A417-099AE2A07192}"/>
              </a:ext>
            </a:extLst>
          </p:cNvPr>
          <p:cNvSpPr/>
          <p:nvPr/>
        </p:nvSpPr>
        <p:spPr>
          <a:xfrm>
            <a:off x="9218747" y="2956249"/>
            <a:ext cx="2268117" cy="1297264"/>
          </a:xfrm>
          <a:prstGeom prst="flowChartDecisi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&gt;= </a:t>
            </a:r>
          </a:p>
          <a:p>
            <a:pPr algn="ctr"/>
            <a:r>
              <a:rPr lang="en-US" dirty="0"/>
              <a:t>Threshold</a:t>
            </a:r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9264F835-207F-487A-9821-20B90FE03017}"/>
              </a:ext>
            </a:extLst>
          </p:cNvPr>
          <p:cNvSpPr/>
          <p:nvPr/>
        </p:nvSpPr>
        <p:spPr>
          <a:xfrm>
            <a:off x="5979131" y="4672146"/>
            <a:ext cx="1016934" cy="620176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‘NIGHT’</a:t>
            </a: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92CABB45-DEC8-4B9A-93C7-C98F062B11FE}"/>
              </a:ext>
            </a:extLst>
          </p:cNvPr>
          <p:cNvSpPr/>
          <p:nvPr/>
        </p:nvSpPr>
        <p:spPr>
          <a:xfrm>
            <a:off x="9844338" y="4672146"/>
            <a:ext cx="1016934" cy="620176"/>
          </a:xfrm>
          <a:prstGeom prst="flowChartTermina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‘DAY’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2A6EB64-6426-41F5-846C-EA1B78F7CF3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31169" y="1023257"/>
            <a:ext cx="2598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B22F4D2-72A7-4734-9AFF-7C370C67B50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453714" y="1023257"/>
            <a:ext cx="2598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314003-7C0E-436F-871E-FD3F607FE13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76259" y="1023257"/>
            <a:ext cx="253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42E504-BB71-4090-85EA-3096872C5F2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492585" y="1023257"/>
            <a:ext cx="253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20AC75-0984-40BD-B3DC-F83D4CEAC751}"/>
              </a:ext>
            </a:extLst>
          </p:cNvPr>
          <p:cNvCxnSpPr>
            <a:stCxn id="10" idx="2"/>
            <a:endCxn id="30" idx="0"/>
          </p:cNvCxnSpPr>
          <p:nvPr/>
        </p:nvCxnSpPr>
        <p:spPr>
          <a:xfrm flipH="1">
            <a:off x="8420202" y="1496008"/>
            <a:ext cx="1" cy="421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B9D9A5A-BED9-4235-834D-8E33E889A520}"/>
              </a:ext>
            </a:extLst>
          </p:cNvPr>
          <p:cNvCxnSpPr>
            <a:stCxn id="30" idx="1"/>
            <a:endCxn id="28" idx="0"/>
          </p:cNvCxnSpPr>
          <p:nvPr/>
        </p:nvCxnSpPr>
        <p:spPr>
          <a:xfrm rot="10800000" flipV="1">
            <a:off x="6487599" y="2436845"/>
            <a:ext cx="1134058" cy="5194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92607FC-6B1A-4C09-A7CF-ED40679CFE30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>
            <a:off x="9218747" y="2436845"/>
            <a:ext cx="1134059" cy="51940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B368EA-617C-460A-86CD-10415984B69B}"/>
              </a:ext>
            </a:extLst>
          </p:cNvPr>
          <p:cNvCxnSpPr>
            <a:stCxn id="28" idx="2"/>
            <a:endCxn id="33" idx="0"/>
          </p:cNvCxnSpPr>
          <p:nvPr/>
        </p:nvCxnSpPr>
        <p:spPr>
          <a:xfrm flipH="1">
            <a:off x="6487598" y="4253513"/>
            <a:ext cx="1" cy="418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A8ADBD-928F-486D-8AFA-2A6F894D710A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10352805" y="4253513"/>
            <a:ext cx="1" cy="418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Flowchart: Preparation 61">
            <a:extLst>
              <a:ext uri="{FF2B5EF4-FFF2-40B4-BE49-F238E27FC236}">
                <a16:creationId xmlns:a16="http://schemas.microsoft.com/office/drawing/2014/main" id="{42272969-1BF7-45C6-BE27-3C4993567E50}"/>
              </a:ext>
            </a:extLst>
          </p:cNvPr>
          <p:cNvSpPr/>
          <p:nvPr/>
        </p:nvSpPr>
        <p:spPr>
          <a:xfrm>
            <a:off x="7621658" y="5298543"/>
            <a:ext cx="1597089" cy="1038809"/>
          </a:xfrm>
          <a:prstGeom prst="flowChartPreparat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Caption &amp; Image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C041447-6EE4-4572-9B2C-6676D20301A2}"/>
              </a:ext>
            </a:extLst>
          </p:cNvPr>
          <p:cNvCxnSpPr>
            <a:stCxn id="33" idx="2"/>
            <a:endCxn id="62" idx="1"/>
          </p:cNvCxnSpPr>
          <p:nvPr/>
        </p:nvCxnSpPr>
        <p:spPr>
          <a:xfrm rot="16200000" flipH="1">
            <a:off x="6791815" y="4988105"/>
            <a:ext cx="525626" cy="11340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A2CA836-B00D-47EB-BD1D-63114FA85F72}"/>
              </a:ext>
            </a:extLst>
          </p:cNvPr>
          <p:cNvCxnSpPr>
            <a:cxnSpLocks/>
            <a:stCxn id="34" idx="2"/>
            <a:endCxn id="62" idx="3"/>
          </p:cNvCxnSpPr>
          <p:nvPr/>
        </p:nvCxnSpPr>
        <p:spPr>
          <a:xfrm rot="5400000">
            <a:off x="9522963" y="4988106"/>
            <a:ext cx="525626" cy="11340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9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Image Processing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</dc:title>
  <dc:creator>Kocoglu, Yildirim</dc:creator>
  <cp:lastModifiedBy>Kocoglu, Yildirim</cp:lastModifiedBy>
  <cp:revision>18</cp:revision>
  <dcterms:created xsi:type="dcterms:W3CDTF">2021-09-07T00:03:25Z</dcterms:created>
  <dcterms:modified xsi:type="dcterms:W3CDTF">2021-09-07T01:04:39Z</dcterms:modified>
</cp:coreProperties>
</file>