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B695-C826-43EB-9229-145CAAB4A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902C-A022-4C53-A7B6-7D593BE57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7448C-14E5-45EC-B453-17F88B1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7D700-043F-45E5-8302-FABC8218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28CD-F775-4798-A2E4-8AE10131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ECF0-53A6-417B-ACBB-9F117B13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933AD-1525-4030-98B8-0FDC9DD12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3DF1-4BE4-4735-B7AB-1D2816FE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96FD-BB63-4F65-BB37-A10F1D36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AD7F-DFC1-48F4-9F78-1A5EE2C8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F38F9-CA9C-4189-B822-14E5392BD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E71D8-7B4D-48F0-816F-B1E036E49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ACD6A-D4A9-45D3-95B0-4048BD6F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89F07-9F77-46DB-8981-FF9EDA7A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4F7C-78EA-484B-B882-A9330F87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9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EF3-CEA5-4054-B5C0-FC5A2AF7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55259-D3BE-4376-9A5A-F9CB3AE9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6E98-19FC-49F5-9627-A12088F2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ADD8-9C72-44FF-A3A6-88A94E14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ECE6-AA8F-4692-90CE-E77358E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0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9038-0D72-4A88-9016-B66C2F88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99AD3-3783-4A72-BE34-B7F2C43A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A7F0-FCB5-4036-A4BF-7954D4C2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E2D9-1820-4146-8ABD-5AA5C729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142ED-B8E0-48F2-9583-E9F5E066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BCCD-1FEF-4A87-A5E6-67D8BA2B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979D-DCDA-4EF1-B323-8186189D7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20DB-3E26-43ED-A59A-E807CB793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E244C-15AF-4718-8FC7-45850CD7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1CF55-7361-4A97-B954-180857B1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7585-751C-41D1-A466-7C82F8BC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80B7-8B1F-4DBD-B893-DE82933C0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BC89-281E-478B-8D0D-A7FF3D0D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D5AE6-5002-4B93-9135-92869C6CA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4399-13A4-4C42-9B78-45169E78A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CA27A0-967D-4814-B694-E16C79218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A986-844E-4E69-8949-376F4D5E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D4F43-72BD-4AD0-A024-DC148754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DA1AE-E7BF-4644-BFC7-4B6D9501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8A88-9918-44D5-A12B-2028E517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D5890-F2AE-4A2D-B6A2-866179F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7163-8B7D-4FA5-BDA0-AF0C5770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71B64-8860-4C0D-A77F-A0D6C7FA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6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D9C27-F49C-4460-A2F2-0F566E6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C080-4C11-4473-AF04-DD80EAD7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B9A82-D93C-4D00-95A9-F7FF531B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8188-D415-4420-9D78-0A56CBA0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E535-C44D-4998-94D6-9B8A360B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CAE38-C1AC-4E89-A80E-91DAAB251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C9B9-4D30-49B5-8AB1-CF4C9CCA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7B7F9-B99B-40E0-A0F8-7ED5AF9B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665F-C1D1-4435-AFB2-253CDFC8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6DE-5CEF-4E0C-9189-C864FA88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62684-97B9-42F7-BED3-512D5BA9F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DE29C-08C1-49D0-909E-2BACA826E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2C4F-DE04-401C-841D-EA44592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E60A-39ED-42BA-8B13-239E3260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03C09-AEAB-4FE9-81EF-3F7214A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F7421-224D-40CF-B6F2-826FF299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E3D02-F51C-4915-A417-2E494BE2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1AB2-278C-460A-8E9D-C0F6CBAF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8E2B-EB3B-49BB-BD65-3F7A36094CCD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133-5B73-48AE-895B-19C61B9CD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B530-0687-4B12-A8DC-FA75F4D3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2FC45-068D-4EDC-AEC6-70FA1B5DE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387F98C9-2CE3-4936-BADD-CAB3A61BF2AA}"/>
              </a:ext>
            </a:extLst>
          </p:cNvPr>
          <p:cNvSpPr/>
          <p:nvPr/>
        </p:nvSpPr>
        <p:spPr>
          <a:xfrm>
            <a:off x="329682" y="317242"/>
            <a:ext cx="1387151" cy="1001485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1BC37576-D5DD-4240-8E45-B8C08133D263}"/>
              </a:ext>
            </a:extLst>
          </p:cNvPr>
          <p:cNvSpPr/>
          <p:nvPr/>
        </p:nvSpPr>
        <p:spPr>
          <a:xfrm>
            <a:off x="3696676" y="292362"/>
            <a:ext cx="1449355" cy="10450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number of cards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39FF05F-113B-466B-9B12-1914B2FC2150}"/>
              </a:ext>
            </a:extLst>
          </p:cNvPr>
          <p:cNvSpPr/>
          <p:nvPr/>
        </p:nvSpPr>
        <p:spPr>
          <a:xfrm>
            <a:off x="5408649" y="233266"/>
            <a:ext cx="1628192" cy="116943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Mask &amp; segment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/>
              <a:t>th </a:t>
            </a:r>
            <a:r>
              <a:rPr lang="en-US" dirty="0"/>
              <a:t>card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34CA18-442A-4C51-841F-105795DA5FC5}"/>
              </a:ext>
            </a:extLst>
          </p:cNvPr>
          <p:cNvSpPr/>
          <p:nvPr/>
        </p:nvSpPr>
        <p:spPr>
          <a:xfrm>
            <a:off x="9753601" y="292363"/>
            <a:ext cx="1449355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Rotate card to upright position</a:t>
            </a:r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3127D301-4842-47CA-8050-9ACE6E057736}"/>
              </a:ext>
            </a:extLst>
          </p:cNvPr>
          <p:cNvSpPr/>
          <p:nvPr/>
        </p:nvSpPr>
        <p:spPr>
          <a:xfrm>
            <a:off x="7277104" y="292362"/>
            <a:ext cx="2236236" cy="1045028"/>
          </a:xfrm>
          <a:prstGeom prst="flowChartPreparat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Processed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baseline="-25000" dirty="0"/>
              <a:t>th</a:t>
            </a:r>
            <a:r>
              <a:rPr lang="en-US" dirty="0"/>
              <a:t> input image</a:t>
            </a:r>
          </a:p>
          <a:p>
            <a:pPr algn="ctr"/>
            <a:r>
              <a:rPr lang="en-US" dirty="0"/>
              <a:t>(Single card)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9D0125-4370-42E5-867D-8F63145384FD}"/>
              </a:ext>
            </a:extLst>
          </p:cNvPr>
          <p:cNvSpPr/>
          <p:nvPr/>
        </p:nvSpPr>
        <p:spPr>
          <a:xfrm>
            <a:off x="9753601" y="1559379"/>
            <a:ext cx="1449355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 rank &amp; suit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ADE6BE-D739-47D6-B42D-05BC533BF841}"/>
              </a:ext>
            </a:extLst>
          </p:cNvPr>
          <p:cNvSpPr/>
          <p:nvPr/>
        </p:nvSpPr>
        <p:spPr>
          <a:xfrm>
            <a:off x="7434169" y="2946920"/>
            <a:ext cx="1449355" cy="1045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edge detection on suit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0EE46E-C00A-4281-B94A-B02191650BD5}"/>
              </a:ext>
            </a:extLst>
          </p:cNvPr>
          <p:cNvSpPr/>
          <p:nvPr/>
        </p:nvSpPr>
        <p:spPr>
          <a:xfrm>
            <a:off x="3354557" y="2797630"/>
            <a:ext cx="1791474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Detection using HOG algorithm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89FBCD00-9271-48B9-A83D-70289A105BEE}"/>
              </a:ext>
            </a:extLst>
          </p:cNvPr>
          <p:cNvSpPr/>
          <p:nvPr/>
        </p:nvSpPr>
        <p:spPr>
          <a:xfrm>
            <a:off x="329682" y="2801517"/>
            <a:ext cx="1791474" cy="1343608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 suit by thresholding HOG features</a:t>
            </a:r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29ECCDEF-84EF-4055-9D54-218982923E02}"/>
              </a:ext>
            </a:extLst>
          </p:cNvPr>
          <p:cNvSpPr/>
          <p:nvPr/>
        </p:nvSpPr>
        <p:spPr>
          <a:xfrm>
            <a:off x="7434169" y="4749282"/>
            <a:ext cx="1791474" cy="1343608"/>
          </a:xfrm>
          <a:prstGeom prst="flowChartOffpage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Classify rank with Linear SVM classifier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5477B1-0429-4BB2-86FB-0F0BF6C94668}"/>
              </a:ext>
            </a:extLst>
          </p:cNvPr>
          <p:cNvSpPr/>
          <p:nvPr/>
        </p:nvSpPr>
        <p:spPr>
          <a:xfrm>
            <a:off x="9543665" y="2801517"/>
            <a:ext cx="1869229" cy="1343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Apply Adaptive Histogram Equalization to both rank &amp; suit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4126D06F-8F3B-47CF-8012-F65781F9169F}"/>
              </a:ext>
            </a:extLst>
          </p:cNvPr>
          <p:cNvSpPr/>
          <p:nvPr/>
        </p:nvSpPr>
        <p:spPr>
          <a:xfrm>
            <a:off x="3257653" y="4498910"/>
            <a:ext cx="2136709" cy="1844351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 Results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B8A62FC6-BFE5-4C18-9489-E8A9A301B5B8}"/>
              </a:ext>
            </a:extLst>
          </p:cNvPr>
          <p:cNvSpPr/>
          <p:nvPr/>
        </p:nvSpPr>
        <p:spPr>
          <a:xfrm>
            <a:off x="2007058" y="121308"/>
            <a:ext cx="1449355" cy="13871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boundaries of all cards in input image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BE0D9C86-E0DD-459E-8111-63A0496B3865}"/>
              </a:ext>
            </a:extLst>
          </p:cNvPr>
          <p:cNvSpPr/>
          <p:nvPr/>
        </p:nvSpPr>
        <p:spPr>
          <a:xfrm>
            <a:off x="5152447" y="1667067"/>
            <a:ext cx="2135930" cy="871647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process for 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number of cards (</a:t>
            </a:r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 = 1,2,3,…)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2AFEF8-EA83-43D8-A6A2-5CB1C3604FB6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 flipH="1">
            <a:off x="6220412" y="1402702"/>
            <a:ext cx="2333" cy="264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1A9240-89F7-4609-A29B-1A7D6003A848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 flipV="1">
            <a:off x="1716833" y="814876"/>
            <a:ext cx="290225" cy="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DF07D-D922-4845-9BBC-375414517F8F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3456413" y="814876"/>
            <a:ext cx="2402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013E6D5-8E44-4548-BC9C-FC9766019D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46031" y="814876"/>
            <a:ext cx="262618" cy="3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30FC25-E099-4ED1-9113-5B4131FF168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036841" y="814876"/>
            <a:ext cx="240263" cy="3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0A8613-C55B-4874-85BF-31B40B4FCE0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9513340" y="814876"/>
            <a:ext cx="2402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57817E-AEE5-4E26-A3B4-20A8E32BE48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0478279" y="1337391"/>
            <a:ext cx="0" cy="2219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4FB836-AF2C-43A5-8FCC-1048FFCB534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0478279" y="2604407"/>
            <a:ext cx="1" cy="197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ECE827-61B4-46B0-BA9E-E6ACB6304916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 flipV="1">
            <a:off x="8883524" y="3469434"/>
            <a:ext cx="660141" cy="3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7230F7D-2946-4B48-90B2-FF4BD5161BAA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5146031" y="3469434"/>
            <a:ext cx="22881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463A2F-D815-4D35-9D9E-5124A9980998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>
            <a:off x="2121156" y="3469434"/>
            <a:ext cx="1233401" cy="38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865E757-D628-465E-BF87-3E3AB082D355}"/>
              </a:ext>
            </a:extLst>
          </p:cNvPr>
          <p:cNvCxnSpPr>
            <a:stCxn id="16" idx="2"/>
            <a:endCxn id="15" idx="3"/>
          </p:cNvCxnSpPr>
          <p:nvPr/>
        </p:nvCxnSpPr>
        <p:spPr>
          <a:xfrm rot="5400000">
            <a:off x="9213982" y="4156787"/>
            <a:ext cx="1275961" cy="125263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DF3D415-5611-418B-A1A9-058A129B8FF8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 flipH="1">
            <a:off x="5394362" y="5421086"/>
            <a:ext cx="20398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4094507-C516-4988-912A-B31C7064C968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 rot="16200000" flipH="1">
            <a:off x="1603556" y="3766988"/>
            <a:ext cx="1275961" cy="20322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479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Kocoglu, Yildirim</dc:creator>
  <cp:lastModifiedBy>Kocoglu, Yildirim</cp:lastModifiedBy>
  <cp:revision>21</cp:revision>
  <dcterms:created xsi:type="dcterms:W3CDTF">2021-10-16T07:35:50Z</dcterms:created>
  <dcterms:modified xsi:type="dcterms:W3CDTF">2021-10-17T23:38:02Z</dcterms:modified>
</cp:coreProperties>
</file>