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D062-D0FB-A3B8-0931-A7A47EED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DFE4-5A0F-2AF4-48ED-4E6FA48E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E2E55-0583-F6B8-326C-057636B5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4095-EFA2-C9BA-13D7-F1833D04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386C-7790-798D-43D0-A432BBC0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E26C-28F6-BA12-F6A2-0F13E37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AB24D-3A1D-2E5F-CA0A-DB9A81194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0636-4577-9E12-9001-F7A9917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5321-E1DF-7C1B-30A9-AC64932D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4CB7-7418-3842-3736-03519177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E98B-2386-2B5F-F43B-B0FD0BE09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4B6A2-F43D-F567-D1FD-C22A3CB6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32D2-C56F-4520-F373-5E803607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D80E-E1B8-B353-AB4E-40BDFFEE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11843-210B-BCA3-3132-85F02233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71FB-706E-30B5-C4C4-57AE6859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6936-AB0F-19F3-5510-5588521A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FB14-57F7-9C24-73A8-EF200FAC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FF88-1BDC-9FCF-4A1C-837A905A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0F00-1326-B7FC-432E-E520CBBF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17FA-71CB-1743-BEC4-50D70ECA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4F4C-1D63-AA7F-1716-50240A47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1654-3E77-5032-8AE4-F39D01D8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03A7-B252-4A14-CD9A-C7A5F539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7F14-2BE8-CB4E-8689-D3BF6DED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F313-4FD5-D880-2C8B-C84B594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78E4-8A75-B3A2-A290-E57DB0B1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FEF0-40DB-939A-F00C-C4B590D7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4B19-E7A9-E7F2-60B6-3C86B92E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ACCE-DEC1-D0B9-1D9B-E1C3690F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7CBE-98C6-565F-460E-52B8E4B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CC59-ADCC-12D0-843D-B4AAE2E4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C6CA-B709-71B3-68E3-C6EB152D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C722-E321-AF4A-7AC1-11267A50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01F9F-66B5-D72A-A85B-6FB24B627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28E9F-B2FE-F680-921D-D0C307052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13E01-8A46-2633-EFC5-6B34A757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DF533-F986-0734-F267-353C30DF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B99A0-7570-C0AD-CF66-C426F1A2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324-3406-3044-6E90-C48D92CD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1B70A-F267-CC98-C844-4984C0ED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8833D-7F1B-FD28-5C68-07A50346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3F896-0CD0-039E-596A-97E5D271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2F517-AEBA-62F1-1586-3131377C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7512D-5968-C188-6063-7A102AF4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CE69-5201-04CE-D65D-13B240F1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0D67-92E3-4647-FD18-71074827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5D17-1E05-40DB-44FF-5F52A594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AD69-92F5-5BD8-3775-2F9A07C7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0744E-477C-F4B9-8006-254A8B69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50AA6-6AA5-107B-A703-365563AB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38640-147C-62C2-D5E8-85E7C126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56E0-DB60-9725-7A81-C804009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D741A-FD08-4F4C-8C5A-11B19FD80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A59AF-1326-BEAA-BADA-138394A1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E1D4-5F86-3768-CEAD-9B1E20A6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E79C-68D9-AF4B-ACAB-E1F2399B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9C7C-958F-B1CC-0F1B-D2A3E6A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507A8-73C5-8A2D-3D26-3D4EB4AF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EBC2-3DD8-4277-AD13-B08CC846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01F9-0397-FE55-848E-0B27F3E3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E954-E4CA-CD52-1ADE-82D453E61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0E89-6092-4102-4805-D1BF63F6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4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76F11-5F4E-5BD1-75F6-804CF46C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" b="14285"/>
          <a:stretch/>
        </p:blipFill>
        <p:spPr>
          <a:xfrm>
            <a:off x="0" y="-92088"/>
            <a:ext cx="121919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EA864-6B6F-3DF2-76B8-71946F48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62" y="3809657"/>
            <a:ext cx="11017365" cy="98163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FFFF"/>
                </a:solidFill>
              </a:rPr>
              <a:t>Project: </a:t>
            </a:r>
            <a:br>
              <a:rPr lang="en-US" sz="3000" b="1" dirty="0">
                <a:solidFill>
                  <a:srgbClr val="FFFFFF"/>
                </a:solidFill>
              </a:rPr>
            </a:br>
            <a:r>
              <a:rPr lang="en-US" sz="3000" b="1" dirty="0">
                <a:solidFill>
                  <a:srgbClr val="FFFFFF"/>
                </a:solidFill>
              </a:rPr>
              <a:t>Automated Sequential Multi-Card Suit &amp; Rank Classifier with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401E-466A-1374-EF9F-9F75C643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659" y="4953000"/>
            <a:ext cx="5216684" cy="1459933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Team Members: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Yildirim Kocoglu,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Farshad Bolouri</a:t>
            </a:r>
          </a:p>
        </p:txBody>
      </p:sp>
    </p:spTree>
    <p:extLst>
      <p:ext uri="{BB962C8B-B14F-4D97-AF65-F5344CB8AC3E}">
        <p14:creationId xmlns:p14="http://schemas.microsoft.com/office/powerpoint/2010/main" val="14675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562-95B9-32F6-4889-2541F2A7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872" y="197353"/>
            <a:ext cx="9144000" cy="149987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Algorithm Flowchart:</a:t>
            </a:r>
            <a:br>
              <a:rPr lang="en-US" b="1" u="sng" dirty="0"/>
            </a:br>
            <a:r>
              <a:rPr lang="en-US" b="1" u="sng" dirty="0"/>
              <a:t>Detecting Suite &amp; Rank of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4289-30D9-11DF-2CD5-1ECE3E3C04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52" y="2002079"/>
            <a:ext cx="6525895" cy="3709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097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562-95B9-32F6-4889-2541F2A7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872" y="197353"/>
            <a:ext cx="9144000" cy="149987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Algorithm Flowchart:</a:t>
            </a:r>
            <a:br>
              <a:rPr lang="en-US" b="1" u="sng" dirty="0"/>
            </a:br>
            <a:r>
              <a:rPr lang="en-US" b="1" u="sng" dirty="0"/>
              <a:t>Detecting Suite &amp; Rank of Cards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4289-30D9-11DF-2CD5-1ECE3E3C04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52" y="2002079"/>
            <a:ext cx="6525895" cy="370903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03151-1D3A-846D-C43D-400E8BACEB34}"/>
              </a:ext>
            </a:extLst>
          </p:cNvPr>
          <p:cNvSpPr/>
          <p:nvPr/>
        </p:nvSpPr>
        <p:spPr>
          <a:xfrm>
            <a:off x="8279362" y="2002079"/>
            <a:ext cx="1079585" cy="826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62E8E-4BB1-5E3A-BAAF-C2AEFE4ECEB7}"/>
              </a:ext>
            </a:extLst>
          </p:cNvPr>
          <p:cNvSpPr txBox="1"/>
          <p:nvPr/>
        </p:nvSpPr>
        <p:spPr>
          <a:xfrm>
            <a:off x="9870248" y="1953733"/>
            <a:ext cx="22222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part has its own flowchart! </a:t>
            </a:r>
          </a:p>
          <a:p>
            <a:pPr algn="ctr"/>
            <a:r>
              <a:rPr lang="en-US" dirty="0"/>
              <a:t>(shown next)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B3C215-D672-69DE-8147-34A977F5C46B}"/>
              </a:ext>
            </a:extLst>
          </p:cNvPr>
          <p:cNvSpPr/>
          <p:nvPr/>
        </p:nvSpPr>
        <p:spPr>
          <a:xfrm rot="10800000">
            <a:off x="9390663" y="2297211"/>
            <a:ext cx="447869" cy="2363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9478-9604-ACB7-2153-59E88974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Algorithm Flowchart:</a:t>
            </a:r>
            <a:br>
              <a:rPr lang="en-US" b="1" u="sng" dirty="0"/>
            </a:br>
            <a:r>
              <a:rPr lang="en-US" b="1" u="sng" dirty="0"/>
              <a:t>Rotating Cards to Upright Position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AC1AD0-DEF3-32A9-1710-7E730EDB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007" y="1751876"/>
            <a:ext cx="6573986" cy="48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A557D-D6EE-24E4-3D7F-504F4FA6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36" y="225859"/>
            <a:ext cx="7439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3C9D-C2D2-799E-ACC4-37EC0E75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002" y="404595"/>
            <a:ext cx="9891199" cy="1325563"/>
          </a:xfrm>
        </p:spPr>
        <p:txBody>
          <a:bodyPr/>
          <a:lstStyle/>
          <a:p>
            <a:r>
              <a:rPr lang="en-US" b="1" u="sng" dirty="0"/>
              <a:t>Rotation &amp; Cropping Algorithm – End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8D1A4-87F5-E791-3FC9-BAAB7522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76" y="1800739"/>
            <a:ext cx="6724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562-95B9-32F6-4889-2541F2A7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929" y="129022"/>
            <a:ext cx="10233824" cy="93668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Single Card Suit &amp; Rank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FAEC8-2720-FB65-4DA7-CAF9E8C7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9" y="3586061"/>
            <a:ext cx="298958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8C313-3BA5-47F9-0A65-B4F61D20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89" y="1300061"/>
            <a:ext cx="298958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05360-C502-143B-D87F-BB5A83BB5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69" y="1300696"/>
            <a:ext cx="2989580" cy="2285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BD22B-133E-040A-72DA-03A7E7FEE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69" y="3587331"/>
            <a:ext cx="2989580" cy="2284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66D8A-E487-9CD7-6064-214816532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749" y="1300061"/>
            <a:ext cx="302641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DEBF4-272F-18B5-2EA0-D6D54D3B5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749" y="3586696"/>
            <a:ext cx="3026410" cy="2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562-95B9-32F6-4889-2541F2A7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929" y="129022"/>
            <a:ext cx="10233824" cy="936682"/>
          </a:xfrm>
        </p:spPr>
        <p:txBody>
          <a:bodyPr>
            <a:normAutofit/>
          </a:bodyPr>
          <a:lstStyle/>
          <a:p>
            <a:r>
              <a:rPr lang="en-US" b="1" u="sng" dirty="0"/>
              <a:t>Multi Card Suit &amp; Rank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F1182-8D9D-02B1-A01E-BA575EA1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" y="1300925"/>
            <a:ext cx="3057525" cy="2285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B789B0-CDCC-E284-9296-84345DB3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34" y="1300925"/>
            <a:ext cx="3007995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2E276-6E36-9965-B977-5B437332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0924"/>
            <a:ext cx="2992120" cy="2285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1E1E5-7CEF-21D7-4A40-B918336CE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46" y="1300289"/>
            <a:ext cx="302387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CB8339-CE99-8181-D6E9-8BC03F1C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9" y="3586289"/>
            <a:ext cx="3057525" cy="2285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43F64-FD52-1E53-7212-6F0549BB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109" y="3586289"/>
            <a:ext cx="2921016" cy="2284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975519-A3DC-D697-C04B-E26530BBA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125" y="3585971"/>
            <a:ext cx="2992120" cy="2285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A645A3-00F4-0AFC-DA37-B250983A4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8120" y="3585971"/>
            <a:ext cx="2976245" cy="22834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D7BF01-3C65-3EC8-008A-B9F070386DB8}"/>
              </a:ext>
            </a:extLst>
          </p:cNvPr>
          <p:cNvSpPr/>
          <p:nvPr/>
        </p:nvSpPr>
        <p:spPr>
          <a:xfrm>
            <a:off x="9072245" y="1300289"/>
            <a:ext cx="3007995" cy="45691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F1E21-8556-C39B-3FF6-30704DF8467C}"/>
              </a:ext>
            </a:extLst>
          </p:cNvPr>
          <p:cNvSpPr txBox="1"/>
          <p:nvPr/>
        </p:nvSpPr>
        <p:spPr>
          <a:xfrm>
            <a:off x="9527962" y="6388360"/>
            <a:ext cx="2251789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Misclassified Example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8CC642-3279-BDDE-8967-DDEC6D6306B7}"/>
              </a:ext>
            </a:extLst>
          </p:cNvPr>
          <p:cNvSpPr/>
          <p:nvPr/>
        </p:nvSpPr>
        <p:spPr>
          <a:xfrm rot="16200000">
            <a:off x="10423701" y="5944229"/>
            <a:ext cx="460311" cy="369332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82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Project:  Automated Sequential Multi-Card Suit &amp; Rank Classifier with Image Processing</vt:lpstr>
      <vt:lpstr>Algorithm Flowchart: Detecting Suite &amp; Rank of Cards</vt:lpstr>
      <vt:lpstr>Algorithm Flowchart: Detecting Suite &amp; Rank of Cards</vt:lpstr>
      <vt:lpstr>Algorithm Flowchart: Rotating Cards to Upright Position</vt:lpstr>
      <vt:lpstr>PowerPoint Presentation</vt:lpstr>
      <vt:lpstr>Rotation &amp; Cropping Algorithm – End result</vt:lpstr>
      <vt:lpstr>Single Card Suit &amp; Rank Detection</vt:lpstr>
      <vt:lpstr>Multi Card Suit &amp; Rank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Automated Sequential Multi-Card Suit &amp; Rank Detector with Image Processing</dc:title>
  <dc:creator>Kocoglu, Yildirim</dc:creator>
  <cp:lastModifiedBy>Kocoglu, Yildirim</cp:lastModifiedBy>
  <cp:revision>4</cp:revision>
  <dcterms:created xsi:type="dcterms:W3CDTF">2023-08-09T21:15:10Z</dcterms:created>
  <dcterms:modified xsi:type="dcterms:W3CDTF">2023-08-09T21:53:39Z</dcterms:modified>
</cp:coreProperties>
</file>