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Actuator</a:t>
            </a:r>
          </a:p>
          <a:p>
            <a:r>
              <a:rPr lang="en-US" dirty="0" smtClean="0"/>
              <a:t>Actuator endpoint types</a:t>
            </a:r>
          </a:p>
          <a:p>
            <a:r>
              <a:rPr lang="en-US" dirty="0" smtClean="0"/>
              <a:t>Enable all endpoints on WEB</a:t>
            </a:r>
          </a:p>
          <a:p>
            <a:r>
              <a:rPr lang="en-US" dirty="0" err="1" smtClean="0"/>
              <a:t>Exdend</a:t>
            </a:r>
            <a:r>
              <a:rPr lang="en-US" dirty="0" smtClean="0"/>
              <a:t> health Indicator</a:t>
            </a:r>
          </a:p>
          <a:p>
            <a:r>
              <a:rPr lang="en-US" dirty="0" smtClean="0"/>
              <a:t>Create Custom Endpoint</a:t>
            </a:r>
          </a:p>
          <a:p>
            <a:r>
              <a:rPr lang="en-US" dirty="0" smtClean="0"/>
              <a:t>Create scheduler to check </a:t>
            </a:r>
            <a:r>
              <a:rPr lang="en-US" dirty="0" err="1" smtClean="0"/>
              <a:t>schdeular</a:t>
            </a:r>
            <a:r>
              <a:rPr lang="en-US" dirty="0" smtClean="0"/>
              <a:t>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provides several production-grade services to your application out of the </a:t>
            </a:r>
            <a:r>
              <a:rPr lang="en-US" dirty="0" smtClean="0"/>
              <a:t>box</a:t>
            </a:r>
          </a:p>
          <a:p>
            <a:r>
              <a:rPr lang="en-US" dirty="0"/>
              <a:t>you can interact and monitor your application by invoking different HTTP endpoints exposed by Spring </a:t>
            </a:r>
            <a:r>
              <a:rPr lang="en-US" dirty="0" smtClean="0"/>
              <a:t>Boot</a:t>
            </a:r>
          </a:p>
          <a:p>
            <a:r>
              <a:rPr lang="en-US" dirty="0" smtClean="0"/>
              <a:t>Example: health, </a:t>
            </a:r>
            <a:r>
              <a:rPr lang="en-US" dirty="0" err="1" smtClean="0"/>
              <a:t>info,metrics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enable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easy. You only need to include the following maven dependency in your existing </a:t>
            </a:r>
            <a:r>
              <a:rPr lang="en-US" dirty="0" err="1"/>
              <a:t>pom.xml</a:t>
            </a:r>
            <a:r>
              <a:rPr lang="en-US" dirty="0"/>
              <a:t> file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&lt;dependency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&gt;spring-boot-starter-actuator&lt;/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Actuator Endpoints</a:t>
            </a:r>
            <a:br>
              <a:rPr lang="en-US" b="1" dirty="0"/>
            </a:br>
            <a:r>
              <a:rPr lang="en-US" b="1" dirty="0" smtClean="0"/>
              <a:t> </a:t>
            </a:r>
            <a:r>
              <a:rPr lang="en-US" b="1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16 different actuator REST endpoints</a:t>
            </a:r>
            <a:r>
              <a:rPr lang="en-US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all </a:t>
            </a:r>
            <a:r>
              <a:rPr lang="en-US" dirty="0" err="1" smtClean="0"/>
              <a:t>endpionts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management.endpoints.web.exposure.include</a:t>
            </a:r>
            <a:r>
              <a:rPr lang="en-US" dirty="0"/>
              <a:t>=*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existing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HealthIndicator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597446"/>
          </a:xfrm>
        </p:spPr>
        <p:txBody>
          <a:bodyPr>
            <a:normAutofit/>
          </a:bodyPr>
          <a:lstStyle/>
          <a:p>
            <a:r>
              <a:rPr lang="en-US" b="1"/>
              <a:t>Creating a Custom </a:t>
            </a:r>
            <a:r>
              <a:rPr lang="en-US" b="1"/>
              <a:t>Actuator </a:t>
            </a:r>
            <a:r>
              <a:rPr lang="en-US" b="1" smtClean="0"/>
              <a:t>Endpoint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@Endpoint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5317</TotalTime>
  <Words>75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Parcel</vt:lpstr>
      <vt:lpstr>Spring boot</vt:lpstr>
      <vt:lpstr>Agenda</vt:lpstr>
      <vt:lpstr>ACTUATOR</vt:lpstr>
      <vt:lpstr>How to enable Actuator</vt:lpstr>
      <vt:lpstr> Actuator Endpoints  TYpes</vt:lpstr>
      <vt:lpstr>Enable all endpionts</vt:lpstr>
      <vt:lpstr>Customize existing endpoint</vt:lpstr>
      <vt:lpstr>Creating a Custom Actuator Endpoint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Donapati Ravindra Kumar Reddy</dc:creator>
  <cp:lastModifiedBy>Donapati Ravindra Kumar Reddy</cp:lastModifiedBy>
  <cp:revision>3</cp:revision>
  <dcterms:created xsi:type="dcterms:W3CDTF">2019-08-10T00:17:26Z</dcterms:created>
  <dcterms:modified xsi:type="dcterms:W3CDTF">2019-08-13T16:55:11Z</dcterms:modified>
</cp:coreProperties>
</file>