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3"/>
    <p:restoredTop sz="94640"/>
  </p:normalViewPr>
  <p:slideViewPr>
    <p:cSldViewPr snapToGrid="0" snapToObjects="1">
      <p:cViewPr varScale="1">
        <p:scale>
          <a:sx n="120" d="100"/>
          <a:sy n="120" d="100"/>
        </p:scale>
        <p:origin x="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8/13/19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8/13/19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8/13/19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8/13/19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8/13/19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8/13/19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8/13/19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8/13/19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8/13/19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8/13/19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8/13/19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8/13/19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8/13/19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SPRINGBOOT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SPRING-DATA-JPA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49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Configure H2 database</a:t>
            </a:r>
          </a:p>
          <a:p>
            <a:r>
              <a:rPr lang="en-US" dirty="0" smtClean="0"/>
              <a:t>Create Entity</a:t>
            </a:r>
          </a:p>
          <a:p>
            <a:r>
              <a:rPr lang="en-US" dirty="0" smtClean="0"/>
              <a:t>Create JPA repository</a:t>
            </a:r>
          </a:p>
          <a:p>
            <a:r>
              <a:rPr lang="en-US" dirty="0" smtClean="0"/>
              <a:t>Usage of Command line Runners</a:t>
            </a:r>
          </a:p>
          <a:p>
            <a:r>
              <a:rPr lang="en-US" dirty="0" smtClean="0"/>
              <a:t>Introduction to  DATA-Rest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3909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2353</TotalTime>
  <Words>19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Wingdings 2</vt:lpstr>
      <vt:lpstr>Quotable</vt:lpstr>
      <vt:lpstr>SPRINGBOOT</vt:lpstr>
      <vt:lpstr>Agenda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SPRINGBOOT</dc:title>
  <dc:creator>Donapati Ravindra Kumar Reddy</dc:creator>
  <cp:lastModifiedBy>Donapati Ravindra Kumar Reddy</cp:lastModifiedBy>
  <cp:revision>4</cp:revision>
  <dcterms:created xsi:type="dcterms:W3CDTF">2019-08-13T16:55:25Z</dcterms:created>
  <dcterms:modified xsi:type="dcterms:W3CDTF">2019-08-15T08:09:08Z</dcterms:modified>
</cp:coreProperties>
</file>