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42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4C471-4B7C-0353-BCF6-061A3AC350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22E6C0-133E-ACB6-081E-0D53A55732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9AEE9-94DE-22D7-6882-BBBA432A0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605E-CCE4-481E-85ED-C8489EFD213A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A36E4-FCB8-8681-C8F9-C7DD12AD7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A0708-B333-7DFF-0652-565E4E78E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BED3-8874-41C7-A881-16EB93A86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05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599E7-3764-3190-1BF2-8B0F229D7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36A201-2F19-791A-6088-7D2099579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D56DA-6628-5E7A-0770-5D910FF64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605E-CCE4-481E-85ED-C8489EFD213A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A8124-D7C4-C835-1ECD-5FFFA445A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FD7CA-3023-1A49-3AAD-4EFA9C127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BED3-8874-41C7-A881-16EB93A86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7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1D68FF-2F3F-4B05-17E1-4A932B4668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99770A-6082-EEC3-1970-79823E790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27215-0BCC-B5AB-14E0-396AF2F5B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605E-CCE4-481E-85ED-C8489EFD213A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1EECD-8EF4-E6B6-D112-D11456BF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E1426-9CD7-F4A1-543F-3392E6C77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BED3-8874-41C7-A881-16EB93A86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B0975-9D7F-0292-6606-150AB9EA7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692F9-EB6E-F54D-B4B7-7624A0DE8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0D481-618E-9440-749F-61D2D8737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605E-CCE4-481E-85ED-C8489EFD213A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A4FAC-7CF9-0EA3-92D7-7A7E79821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B93D9-4117-EF91-35BF-CE81CBFA5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BED3-8874-41C7-A881-16EB93A86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190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9B298-5D44-FFA8-C27D-1D096BF73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DEAFD-DA51-8BAC-A87F-5B7BE5C72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0071E-D0E8-75CD-B0CE-65A35FF3C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605E-CCE4-481E-85ED-C8489EFD213A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EF18E-BEA6-D413-47CA-2DD6EA5F2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FCD2C-77F6-99F0-32CD-D5A4C7E7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BED3-8874-41C7-A881-16EB93A86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36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720B0-5FD7-7610-7B1E-BC2D951F5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60E4E-225D-2E77-653F-B0F982DC3D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76677-0732-BD12-5017-B24C2650A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9290BB-F379-FD7C-12C7-D8261FB63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605E-CCE4-481E-85ED-C8489EFD213A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4C5D7-23CF-5D17-02B6-77C9AC3B1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EE46A-661E-D30A-E323-94A965117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BED3-8874-41C7-A881-16EB93A86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93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708A9-EDA1-8A42-EB59-E81B4722A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04BA1-3349-DDE2-76DA-6035A1D0B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CBE17B-154F-3145-96D5-544CC1A48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2C3AAC-E8A7-F1EC-38D7-B9EE85A160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5CB8BB-6FC9-1A7C-8E2C-0027FF5C9F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ABEEF5-87FA-A4FF-B0FD-18B812CC7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605E-CCE4-481E-85ED-C8489EFD213A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B67E7B-F76F-B2FF-7B70-98453CC2A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63E12D-B30D-C85A-2B74-84D7C5290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BED3-8874-41C7-A881-16EB93A86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80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23C1-9865-DE88-1B96-E9D60ED24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BFED86-0FD9-679C-6819-63ACC637C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605E-CCE4-481E-85ED-C8489EFD213A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6865B4-4095-A67C-D8AD-A33338176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A80243-8C69-6077-500C-71DC8813E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BED3-8874-41C7-A881-16EB93A86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36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E0D427-AA47-BB45-FB31-E616FB587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605E-CCE4-481E-85ED-C8489EFD213A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7E2326-F698-6041-CBF9-C0D4AD7B3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5097B7-5449-958D-17B1-CC26475A5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BED3-8874-41C7-A881-16EB93A86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11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80BFB-1A85-3A31-1701-43C771800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EA56A-E452-EFD6-6278-97A364881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E960A-96D4-EF72-2800-07458AA4B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C0FD9-FCF6-FD53-08E3-579345E8A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605E-CCE4-481E-85ED-C8489EFD213A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855E11-E46B-E6D8-AB4B-442CCC25E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235D7-0612-8B23-CE5D-84A3F8B1C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BED3-8874-41C7-A881-16EB93A86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886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5397B-6156-53BA-43B9-4C668DC52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CCD4F6-B667-30FB-EFDA-998CC7A8F4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2B445B-8897-5141-684E-A3A85133D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60A9E-4D1E-12A6-B076-77405EB28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605E-CCE4-481E-85ED-C8489EFD213A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87D74-A7E7-95CF-2020-A26B08049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B6765C-E521-99B4-BC62-0A8337841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BED3-8874-41C7-A881-16EB93A86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075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A447A6-219F-B5F9-406D-8B2E8D1E7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F384B-0E8E-2C64-0D8B-E193F07D4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1942A-90ED-1340-D94A-2482647F0F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C605E-CCE4-481E-85ED-C8489EFD213A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62701-8131-E43C-A157-0148868F1A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C106C-C935-06AD-AC5D-BB0300605A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DBED3-8874-41C7-A881-16EB93A86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12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A00360-9504-3103-958F-318E836A5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295010"/>
              </p:ext>
            </p:extLst>
          </p:nvPr>
        </p:nvGraphicFramePr>
        <p:xfrm>
          <a:off x="2032000" y="719666"/>
          <a:ext cx="8127999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62592537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597719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71659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Arrest Made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Arrest Made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962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90.12%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28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89.90%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83265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B79E7D0-F145-9AF7-0E8A-BAED41D2C9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895103"/>
              </p:ext>
            </p:extLst>
          </p:nvPr>
        </p:nvGraphicFramePr>
        <p:xfrm>
          <a:off x="1985347" y="3061650"/>
          <a:ext cx="8127999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62592537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597719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71659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Violent Crime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Non-Violent Crime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962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38.69%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61.31%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28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42.75%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57.25%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832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8938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A00360-9504-3103-958F-318E836A5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7463"/>
              </p:ext>
            </p:extLst>
          </p:nvPr>
        </p:nvGraphicFramePr>
        <p:xfrm>
          <a:off x="2032000" y="719666"/>
          <a:ext cx="8127999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62592537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597719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71659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Arrest Made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Arrest Made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962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7.58%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92.42%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28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Non-white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10.28%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89.72%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83265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B79E7D0-F145-9AF7-0E8A-BAED41D2C9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021452"/>
              </p:ext>
            </p:extLst>
          </p:nvPr>
        </p:nvGraphicFramePr>
        <p:xfrm>
          <a:off x="1985347" y="3061650"/>
          <a:ext cx="8127999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62592537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597719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71659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Violent Crime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Non-Violent Crime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962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26.58%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73.42%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28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Non-white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45.87%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54.13%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832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8537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F3ADA-A0BC-D5FA-B074-77BF01FC8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61133"/>
              </p:ext>
            </p:extLst>
          </p:nvPr>
        </p:nvGraphicFramePr>
        <p:xfrm>
          <a:off x="2032000" y="719666"/>
          <a:ext cx="54186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777365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4485480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Regression- Age to Dummy Coded Arrest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231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867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327817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F9E5869-6D89-DF9C-BF09-24D1675E29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677182"/>
              </p:ext>
            </p:extLst>
          </p:nvPr>
        </p:nvGraphicFramePr>
        <p:xfrm>
          <a:off x="2032000" y="2246776"/>
          <a:ext cx="54186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777365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4485480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Regression- Age to Dummy Coded Violent Crime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231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867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327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4399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C78986B-C4C3-3A1C-F9C9-FAA0AAC7C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039807"/>
              </p:ext>
            </p:extLst>
          </p:nvPr>
        </p:nvGraphicFramePr>
        <p:xfrm>
          <a:off x="2161592" y="237066"/>
          <a:ext cx="815080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408">
                  <a:extLst>
                    <a:ext uri="{9D8B030D-6E8A-4147-A177-3AD203B41FA5}">
                      <a16:colId xmlns:a16="http://schemas.microsoft.com/office/drawing/2014/main" val="241943410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401386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6022511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2526502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82999519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Predicting Arrest- Original Model 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2171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Arrest Made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F1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Accuracy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9303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6853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4776959"/>
                  </a:ext>
                </a:extLst>
              </a:tr>
            </a:tbl>
          </a:graphicData>
        </a:graphic>
      </p:graphicFrame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3ED342F3-58F1-A025-4B8E-F9B432EDD4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284681"/>
              </p:ext>
            </p:extLst>
          </p:nvPr>
        </p:nvGraphicFramePr>
        <p:xfrm>
          <a:off x="2161592" y="1720426"/>
          <a:ext cx="8150808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408">
                  <a:extLst>
                    <a:ext uri="{9D8B030D-6E8A-4147-A177-3AD203B41FA5}">
                      <a16:colId xmlns:a16="http://schemas.microsoft.com/office/drawing/2014/main" val="241943410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401386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6022511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2526502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82999519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Predicting Arrest- Best Model 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2171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Arrest Made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F1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Accuracy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9303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0.27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6853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4776959"/>
                  </a:ext>
                </a:extLst>
              </a:tr>
            </a:tbl>
          </a:graphicData>
        </a:graphic>
      </p:graphicFrame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97C06D6D-BB35-7511-2AF8-E0953509FA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360549"/>
              </p:ext>
            </p:extLst>
          </p:nvPr>
        </p:nvGraphicFramePr>
        <p:xfrm>
          <a:off x="2161592" y="3556724"/>
          <a:ext cx="815080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408">
                  <a:extLst>
                    <a:ext uri="{9D8B030D-6E8A-4147-A177-3AD203B41FA5}">
                      <a16:colId xmlns:a16="http://schemas.microsoft.com/office/drawing/2014/main" val="241943410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401386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6022511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2526502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82999519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Predicting Violence- Original Model 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2171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Violent Crime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F1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Accuracy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9303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6853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4776959"/>
                  </a:ext>
                </a:extLst>
              </a:tr>
            </a:tbl>
          </a:graphicData>
        </a:graphic>
      </p:graphicFrame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A3F182EC-AB99-9935-9A19-F4A6540DE8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599933"/>
              </p:ext>
            </p:extLst>
          </p:nvPr>
        </p:nvGraphicFramePr>
        <p:xfrm>
          <a:off x="2161592" y="5135673"/>
          <a:ext cx="815080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408">
                  <a:extLst>
                    <a:ext uri="{9D8B030D-6E8A-4147-A177-3AD203B41FA5}">
                      <a16:colId xmlns:a16="http://schemas.microsoft.com/office/drawing/2014/main" val="241943410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401386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6022511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2526502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82999519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Predicting Violence- Best Model 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2171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Violent Crime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F1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Accuracy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9303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6853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4776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0811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167</Words>
  <Application>Microsoft Office PowerPoint</Application>
  <PresentationFormat>Widescreen</PresentationFormat>
  <Paragraphs>102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Krenn, Daniel R. (MSFC-YA010)</dc:creator>
  <cp:lastModifiedBy>DANIEL KRENN</cp:lastModifiedBy>
  <cp:revision>6</cp:revision>
  <dcterms:created xsi:type="dcterms:W3CDTF">2024-02-08T00:10:00Z</dcterms:created>
  <dcterms:modified xsi:type="dcterms:W3CDTF">2024-02-09T01:36:52Z</dcterms:modified>
</cp:coreProperties>
</file>