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30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" y="-95693"/>
            <a:ext cx="91417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.png"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.png"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.pn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