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0F8E0F-8613-4957-8511-0F45E374363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39E954F-FDFF-4C26-95FF-B9BC811FA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53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8E0F-8613-4957-8511-0F45E374363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54F-FDFF-4C26-95FF-B9BC811F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9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8E0F-8613-4957-8511-0F45E374363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54F-FDFF-4C26-95FF-B9BC811FA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310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8E0F-8613-4957-8511-0F45E374363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54F-FDFF-4C26-95FF-B9BC811FA8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574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8E0F-8613-4957-8511-0F45E374363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54F-FDFF-4C26-95FF-B9BC811F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8E0F-8613-4957-8511-0F45E374363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54F-FDFF-4C26-95FF-B9BC811FA8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005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8E0F-8613-4957-8511-0F45E374363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54F-FDFF-4C26-95FF-B9BC811FA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128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8E0F-8613-4957-8511-0F45E374363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54F-FDFF-4C26-95FF-B9BC811FA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72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8E0F-8613-4957-8511-0F45E374363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54F-FDFF-4C26-95FF-B9BC811FA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0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8E0F-8613-4957-8511-0F45E374363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54F-FDFF-4C26-95FF-B9BC811F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8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8E0F-8613-4957-8511-0F45E374363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54F-FDFF-4C26-95FF-B9BC811FA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8E0F-8613-4957-8511-0F45E374363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54F-FDFF-4C26-95FF-B9BC811F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2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8E0F-8613-4957-8511-0F45E374363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54F-FDFF-4C26-95FF-B9BC811FA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98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8E0F-8613-4957-8511-0F45E374363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54F-FDFF-4C26-95FF-B9BC811FA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9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8E0F-8613-4957-8511-0F45E374363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54F-FDFF-4C26-95FF-B9BC811F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9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8E0F-8613-4957-8511-0F45E374363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54F-FDFF-4C26-95FF-B9BC811FA87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40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8E0F-8613-4957-8511-0F45E374363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954F-FDFF-4C26-95FF-B9BC811F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3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0F8E0F-8613-4957-8511-0F45E3743630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9E954F-FDFF-4C26-95FF-B9BC811F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7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3D62-E9D7-46C7-93A6-1DA3AA51A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868" y="2173043"/>
            <a:ext cx="9144000" cy="921849"/>
          </a:xfrm>
        </p:spPr>
        <p:txBody>
          <a:bodyPr>
            <a:normAutofit/>
          </a:bodyPr>
          <a:lstStyle/>
          <a:p>
            <a:r>
              <a:rPr lang="en-US" dirty="0"/>
              <a:t>Calorie Counter Survey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A2FC68-31E2-4902-A807-FAE6276C6FEB}"/>
              </a:ext>
            </a:extLst>
          </p:cNvPr>
          <p:cNvSpPr txBox="1">
            <a:spLocks/>
          </p:cNvSpPr>
          <p:nvPr/>
        </p:nvSpPr>
        <p:spPr>
          <a:xfrm>
            <a:off x="3153873" y="4176348"/>
            <a:ext cx="5884254" cy="92184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W200 Object Oriented Programming Project</a:t>
            </a:r>
          </a:p>
        </p:txBody>
      </p:sp>
    </p:spTree>
    <p:extLst>
      <p:ext uri="{BB962C8B-B14F-4D97-AF65-F5344CB8AC3E}">
        <p14:creationId xmlns:p14="http://schemas.microsoft.com/office/powerpoint/2010/main" val="86425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B2D2-A9CA-4826-BBE5-190BE241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9DE1-7A4C-4EC9-92B5-CDEB4E981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input from the user about various health attributes and their goal.</a:t>
            </a:r>
          </a:p>
          <a:p>
            <a:r>
              <a:rPr lang="en-US" dirty="0"/>
              <a:t>Provide a recommendation of required Calorific intake to work towards their goal.</a:t>
            </a:r>
          </a:p>
          <a:p>
            <a:r>
              <a:rPr lang="en-US" dirty="0"/>
              <a:t>Be able to store each survey.</a:t>
            </a:r>
          </a:p>
          <a:p>
            <a:r>
              <a:rPr lang="en-US" dirty="0"/>
              <a:t>Be able to view an existing survey.</a:t>
            </a:r>
          </a:p>
          <a:p>
            <a:r>
              <a:rPr lang="en-US" dirty="0"/>
              <a:t>Be able to delete an existing survey.</a:t>
            </a:r>
          </a:p>
        </p:txBody>
      </p:sp>
    </p:spTree>
    <p:extLst>
      <p:ext uri="{BB962C8B-B14F-4D97-AF65-F5344CB8AC3E}">
        <p14:creationId xmlns:p14="http://schemas.microsoft.com/office/powerpoint/2010/main" val="375452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E00F-4BB0-4A42-AE7E-1AFCBB869D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6283" y="297970"/>
            <a:ext cx="9601200" cy="1304925"/>
          </a:xfrm>
        </p:spPr>
        <p:txBody>
          <a:bodyPr>
            <a:normAutofit/>
          </a:bodyPr>
          <a:lstStyle/>
          <a:p>
            <a:r>
              <a:rPr lang="en-US" sz="3600" u="sng" dirty="0"/>
              <a:t>Object Oriented Structure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F5BFFB-DE21-4923-B517-6ED58E677D62}"/>
              </a:ext>
            </a:extLst>
          </p:cNvPr>
          <p:cNvSpPr/>
          <p:nvPr/>
        </p:nvSpPr>
        <p:spPr>
          <a:xfrm>
            <a:off x="1510078" y="1616379"/>
            <a:ext cx="2044211" cy="3560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Customer_Care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026719-88FC-4029-8687-25B33D9F79C4}"/>
              </a:ext>
            </a:extLst>
          </p:cNvPr>
          <p:cNvSpPr/>
          <p:nvPr/>
        </p:nvSpPr>
        <p:spPr>
          <a:xfrm>
            <a:off x="1510078" y="3797422"/>
            <a:ext cx="2044211" cy="3566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Survey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8555E6-E136-4434-BF18-5A9BC157471C}"/>
              </a:ext>
            </a:extLst>
          </p:cNvPr>
          <p:cNvSpPr/>
          <p:nvPr/>
        </p:nvSpPr>
        <p:spPr>
          <a:xfrm>
            <a:off x="4954460" y="1588854"/>
            <a:ext cx="1985593" cy="3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User_info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C99D4-8F83-4771-8A66-45D479EC2D99}"/>
              </a:ext>
            </a:extLst>
          </p:cNvPr>
          <p:cNvSpPr txBox="1"/>
          <p:nvPr/>
        </p:nvSpPr>
        <p:spPr>
          <a:xfrm>
            <a:off x="1046283" y="2070587"/>
            <a:ext cx="2901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Store/view/delete surveys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319FC7-A837-43E1-B07D-A67391390A8E}"/>
              </a:ext>
            </a:extLst>
          </p:cNvPr>
          <p:cNvSpPr/>
          <p:nvPr/>
        </p:nvSpPr>
        <p:spPr>
          <a:xfrm>
            <a:off x="953966" y="1391150"/>
            <a:ext cx="2993781" cy="1863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AB29A-03B2-47DD-8286-7B06DC783913}"/>
              </a:ext>
            </a:extLst>
          </p:cNvPr>
          <p:cNvSpPr txBox="1"/>
          <p:nvPr/>
        </p:nvSpPr>
        <p:spPr>
          <a:xfrm>
            <a:off x="1081452" y="4269398"/>
            <a:ext cx="2901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Survey object stores user data and recommendation as a </a:t>
            </a:r>
            <a:r>
              <a:rPr lang="en-US" dirty="0" err="1"/>
              <a:t>dict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BBF37E-230A-4A0F-94CC-C7ED5C4BE24D}"/>
              </a:ext>
            </a:extLst>
          </p:cNvPr>
          <p:cNvSpPr/>
          <p:nvPr/>
        </p:nvSpPr>
        <p:spPr>
          <a:xfrm>
            <a:off x="989134" y="3601184"/>
            <a:ext cx="2993781" cy="1863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182245-EEC7-423F-9DBA-AA1F269A6033}"/>
              </a:ext>
            </a:extLst>
          </p:cNvPr>
          <p:cNvSpPr txBox="1"/>
          <p:nvPr/>
        </p:nvSpPr>
        <p:spPr>
          <a:xfrm>
            <a:off x="4516303" y="2054790"/>
            <a:ext cx="2901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user information (age, sex, height, weight)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required attributes (BMI, BMR)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6BF060-7925-4F34-B25B-DF3B60173F19}"/>
              </a:ext>
            </a:extLst>
          </p:cNvPr>
          <p:cNvSpPr/>
          <p:nvPr/>
        </p:nvSpPr>
        <p:spPr>
          <a:xfrm>
            <a:off x="4423986" y="1392616"/>
            <a:ext cx="2993781" cy="1863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CCDB0B-E749-456A-984E-5A680D93A7EE}"/>
              </a:ext>
            </a:extLst>
          </p:cNvPr>
          <p:cNvSpPr/>
          <p:nvPr/>
        </p:nvSpPr>
        <p:spPr>
          <a:xfrm>
            <a:off x="4954460" y="3786595"/>
            <a:ext cx="1985593" cy="3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Exercise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64E10-F976-4271-B781-03CB7C80FD24}"/>
              </a:ext>
            </a:extLst>
          </p:cNvPr>
          <p:cNvSpPr txBox="1"/>
          <p:nvPr/>
        </p:nvSpPr>
        <p:spPr>
          <a:xfrm>
            <a:off x="4516303" y="4252531"/>
            <a:ext cx="2901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exercise information (frequency, intensity)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required attributes (exercise level)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D411D8B-0940-41CE-8310-9ACB20B61478}"/>
              </a:ext>
            </a:extLst>
          </p:cNvPr>
          <p:cNvSpPr/>
          <p:nvPr/>
        </p:nvSpPr>
        <p:spPr>
          <a:xfrm>
            <a:off x="4423986" y="3590357"/>
            <a:ext cx="2993781" cy="1863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0C4006-38B0-46D9-B3ED-B893B0718993}"/>
              </a:ext>
            </a:extLst>
          </p:cNvPr>
          <p:cNvSpPr/>
          <p:nvPr/>
        </p:nvSpPr>
        <p:spPr>
          <a:xfrm>
            <a:off x="8478715" y="1587388"/>
            <a:ext cx="1985593" cy="3566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60092A-A89D-43B4-BD54-1DD2D130F9EE}"/>
              </a:ext>
            </a:extLst>
          </p:cNvPr>
          <p:cNvSpPr txBox="1"/>
          <p:nvPr/>
        </p:nvSpPr>
        <p:spPr>
          <a:xfrm>
            <a:off x="8332170" y="1959374"/>
            <a:ext cx="290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user’s goal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443022-E683-4362-8844-DEF2626F6792}"/>
              </a:ext>
            </a:extLst>
          </p:cNvPr>
          <p:cNvSpPr/>
          <p:nvPr/>
        </p:nvSpPr>
        <p:spPr>
          <a:xfrm>
            <a:off x="7948241" y="1391150"/>
            <a:ext cx="2993781" cy="10080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DD20D40-670D-4C1D-8ADD-2338B65A0451}"/>
              </a:ext>
            </a:extLst>
          </p:cNvPr>
          <p:cNvSpPr/>
          <p:nvPr/>
        </p:nvSpPr>
        <p:spPr>
          <a:xfrm>
            <a:off x="8465528" y="2854610"/>
            <a:ext cx="1985593" cy="3566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43EEE1-52CE-453A-A5AA-5C58D132559D}"/>
              </a:ext>
            </a:extLst>
          </p:cNvPr>
          <p:cNvSpPr txBox="1"/>
          <p:nvPr/>
        </p:nvSpPr>
        <p:spPr>
          <a:xfrm>
            <a:off x="8058144" y="3241251"/>
            <a:ext cx="2901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 Goal, </a:t>
            </a:r>
            <a:r>
              <a:rPr lang="en-US" dirty="0" err="1"/>
              <a:t>User_info</a:t>
            </a:r>
            <a:r>
              <a:rPr lang="en-US" dirty="0"/>
              <a:t> and Exercise objects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and store </a:t>
            </a:r>
            <a:r>
              <a:rPr lang="en-US" dirty="0" err="1"/>
              <a:t>recos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6CA532-700F-4991-AC24-498D290378D5}"/>
              </a:ext>
            </a:extLst>
          </p:cNvPr>
          <p:cNvSpPr/>
          <p:nvPr/>
        </p:nvSpPr>
        <p:spPr>
          <a:xfrm>
            <a:off x="7935054" y="2658372"/>
            <a:ext cx="2993781" cy="18639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E54A9B-A59A-4237-9E6E-FD398DF69A52}"/>
              </a:ext>
            </a:extLst>
          </p:cNvPr>
          <p:cNvSpPr/>
          <p:nvPr/>
        </p:nvSpPr>
        <p:spPr>
          <a:xfrm>
            <a:off x="8478714" y="4886851"/>
            <a:ext cx="1985593" cy="3566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InputError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787889-D31D-4B0C-A4B8-F516525203F7}"/>
              </a:ext>
            </a:extLst>
          </p:cNvPr>
          <p:cNvSpPr/>
          <p:nvPr/>
        </p:nvSpPr>
        <p:spPr>
          <a:xfrm>
            <a:off x="7948240" y="4690613"/>
            <a:ext cx="2993781" cy="1549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EA29E0-5C6E-435D-80A5-87A474E79BD0}"/>
              </a:ext>
            </a:extLst>
          </p:cNvPr>
          <p:cNvSpPr txBox="1"/>
          <p:nvPr/>
        </p:nvSpPr>
        <p:spPr>
          <a:xfrm>
            <a:off x="7994398" y="5268849"/>
            <a:ext cx="2901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Error class to handle some input errors differently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2977E27-89DE-4A45-BFA5-B238BE33A4D5}"/>
              </a:ext>
            </a:extLst>
          </p:cNvPr>
          <p:cNvSpPr/>
          <p:nvPr/>
        </p:nvSpPr>
        <p:spPr>
          <a:xfrm>
            <a:off x="4954460" y="1588301"/>
            <a:ext cx="1985593" cy="3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User_info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6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259B-1EEA-4986-831E-2BE2C486EA21}"/>
              </a:ext>
            </a:extLst>
          </p:cNvPr>
          <p:cNvSpPr txBox="1">
            <a:spLocks/>
          </p:cNvSpPr>
          <p:nvPr/>
        </p:nvSpPr>
        <p:spPr>
          <a:xfrm>
            <a:off x="1046283" y="258405"/>
            <a:ext cx="9601200" cy="13049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u="sng" dirty="0"/>
              <a:t>Flow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B631B9-0C2F-40A7-9BD1-7C7C2B4E3F50}"/>
              </a:ext>
            </a:extLst>
          </p:cNvPr>
          <p:cNvSpPr/>
          <p:nvPr/>
        </p:nvSpPr>
        <p:spPr>
          <a:xfrm>
            <a:off x="1103432" y="2149086"/>
            <a:ext cx="2044211" cy="3560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err="1"/>
              <a:t>Customer_Care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F59F72-0E57-41C1-8CC0-5ECF7FBFD391}"/>
              </a:ext>
            </a:extLst>
          </p:cNvPr>
          <p:cNvSpPr/>
          <p:nvPr/>
        </p:nvSpPr>
        <p:spPr>
          <a:xfrm>
            <a:off x="1103432" y="5291060"/>
            <a:ext cx="2044211" cy="3566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Survey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834527-13AA-4FFC-9BFE-DA68CBD7849D}"/>
              </a:ext>
            </a:extLst>
          </p:cNvPr>
          <p:cNvSpPr/>
          <p:nvPr/>
        </p:nvSpPr>
        <p:spPr>
          <a:xfrm>
            <a:off x="5276117" y="3072384"/>
            <a:ext cx="1985593" cy="3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Exercise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B64C02-B9F6-4738-9216-2A699F28D392}"/>
              </a:ext>
            </a:extLst>
          </p:cNvPr>
          <p:cNvSpPr/>
          <p:nvPr/>
        </p:nvSpPr>
        <p:spPr>
          <a:xfrm>
            <a:off x="3974858" y="3794470"/>
            <a:ext cx="1985593" cy="3566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CB7F11-08B6-48AF-8025-9F834ED267D2}"/>
              </a:ext>
            </a:extLst>
          </p:cNvPr>
          <p:cNvSpPr/>
          <p:nvPr/>
        </p:nvSpPr>
        <p:spPr>
          <a:xfrm>
            <a:off x="9327171" y="3789914"/>
            <a:ext cx="1985593" cy="35661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3E3B86-C492-431B-AA1F-ED5332DF9ACA}"/>
              </a:ext>
            </a:extLst>
          </p:cNvPr>
          <p:cNvSpPr/>
          <p:nvPr/>
        </p:nvSpPr>
        <p:spPr>
          <a:xfrm>
            <a:off x="9327171" y="1302226"/>
            <a:ext cx="1985593" cy="35661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InputError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660BD4-52B5-4A42-A053-7843D8CF72AC}"/>
              </a:ext>
            </a:extLst>
          </p:cNvPr>
          <p:cNvSpPr/>
          <p:nvPr/>
        </p:nvSpPr>
        <p:spPr>
          <a:xfrm>
            <a:off x="6511436" y="2327131"/>
            <a:ext cx="1985593" cy="35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User_info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2C0745-9992-409C-AEED-2AEB40198BC3}"/>
              </a:ext>
            </a:extLst>
          </p:cNvPr>
          <p:cNvSpPr txBox="1"/>
          <p:nvPr/>
        </p:nvSpPr>
        <p:spPr>
          <a:xfrm>
            <a:off x="2869222" y="814732"/>
            <a:ext cx="247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FC85EBF-CDE9-42CB-92E5-9AB0D6ABC4C6}"/>
              </a:ext>
            </a:extLst>
          </p:cNvPr>
          <p:cNvCxnSpPr>
            <a:cxnSpLocks/>
          </p:cNvCxnSpPr>
          <p:nvPr/>
        </p:nvCxnSpPr>
        <p:spPr>
          <a:xfrm rot="5400000">
            <a:off x="3034776" y="1257369"/>
            <a:ext cx="1182633" cy="9568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AE35BED-B3F6-4C20-8A20-F000558A481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30895" y="2057710"/>
            <a:ext cx="2610406" cy="863115"/>
          </a:xfrm>
          <a:prstGeom prst="bentConnector3">
            <a:avLst>
              <a:gd name="adj1" fmla="val 1732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8F81385-D0D3-4F1A-8FD1-9EB6505B8B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22786" y="1026255"/>
            <a:ext cx="1927885" cy="2164374"/>
          </a:xfrm>
          <a:prstGeom prst="bentConnector3">
            <a:avLst>
              <a:gd name="adj1" fmla="val 2537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41078CE-BA92-40C8-865F-89D0235486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13070" y="35969"/>
            <a:ext cx="1182632" cy="3399693"/>
          </a:xfrm>
          <a:prstGeom prst="bentConnector3">
            <a:avLst>
              <a:gd name="adj1" fmla="val 4145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0638413-93CD-4C32-914E-43B265E74270}"/>
              </a:ext>
            </a:extLst>
          </p:cNvPr>
          <p:cNvCxnSpPr>
            <a:cxnSpLocks/>
          </p:cNvCxnSpPr>
          <p:nvPr/>
        </p:nvCxnSpPr>
        <p:spPr>
          <a:xfrm rot="5400000">
            <a:off x="732597" y="3898120"/>
            <a:ext cx="278588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FFA74DA-6FB4-4439-A5E2-5FECDBE7B26F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3147643" y="4151086"/>
            <a:ext cx="1820012" cy="13182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E0CEA0A-06E8-4559-9C87-51C197A84772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3147643" y="3429000"/>
            <a:ext cx="3121271" cy="20403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A497FCD-69B2-4A24-BE7D-A5DD85B60E2B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3147643" y="2683747"/>
            <a:ext cx="4356590" cy="27856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C3922AB1-F255-4676-8768-E554C99392BE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 flipV="1">
            <a:off x="3147643" y="4146530"/>
            <a:ext cx="7172325" cy="13228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79BD5790-5539-4230-844C-F721C9E156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960451" y="3968222"/>
            <a:ext cx="3366720" cy="4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E6143DE-4DC3-4D75-82FF-BF12E9538D41}"/>
              </a:ext>
            </a:extLst>
          </p:cNvPr>
          <p:cNvCxnSpPr>
            <a:cxnSpLocks/>
          </p:cNvCxnSpPr>
          <p:nvPr/>
        </p:nvCxnSpPr>
        <p:spPr>
          <a:xfrm rot="5400000">
            <a:off x="3034776" y="1257370"/>
            <a:ext cx="1182633" cy="9568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A57FCF7-AFBE-419D-A7C6-463F16A65E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13070" y="35970"/>
            <a:ext cx="1182632" cy="3399693"/>
          </a:xfrm>
          <a:prstGeom prst="bentConnector3">
            <a:avLst>
              <a:gd name="adj1" fmla="val 4145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9C35701-9CE4-41BA-9795-505F326F0E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1113" y="2037927"/>
            <a:ext cx="2649971" cy="863115"/>
          </a:xfrm>
          <a:prstGeom prst="bentConnector3">
            <a:avLst>
              <a:gd name="adj1" fmla="val 1848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FD2B7270-A9E3-4DA2-98BD-0E992280C6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22787" y="1026256"/>
            <a:ext cx="1927885" cy="2164374"/>
          </a:xfrm>
          <a:prstGeom prst="bentConnector3">
            <a:avLst>
              <a:gd name="adj1" fmla="val 2537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D988F8E0-6E29-4A68-8D2F-54946699E084}"/>
              </a:ext>
            </a:extLst>
          </p:cNvPr>
          <p:cNvCxnSpPr>
            <a:cxnSpLocks/>
          </p:cNvCxnSpPr>
          <p:nvPr/>
        </p:nvCxnSpPr>
        <p:spPr>
          <a:xfrm rot="5400000">
            <a:off x="3034777" y="1257371"/>
            <a:ext cx="1182633" cy="9568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A4572F86-75BE-4968-B2FD-ED564206E5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13071" y="35971"/>
            <a:ext cx="1182632" cy="3399693"/>
          </a:xfrm>
          <a:prstGeom prst="bentConnector3">
            <a:avLst>
              <a:gd name="adj1" fmla="val 414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BF4F5539-F3A3-407C-B7DF-52BEC80507E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960451" y="3968222"/>
            <a:ext cx="3366720" cy="1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9CF9F62-59C6-401A-ACC8-19A231E8CAB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261710" y="3250692"/>
            <a:ext cx="2065461" cy="717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5A1375E-1788-4A82-A415-9E20BA0F5A1C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8497029" y="2505439"/>
            <a:ext cx="830142" cy="14627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3B2AE43-27F0-4A4A-B010-3EF963CF1B81}"/>
              </a:ext>
            </a:extLst>
          </p:cNvPr>
          <p:cNvSpPr txBox="1"/>
          <p:nvPr/>
        </p:nvSpPr>
        <p:spPr>
          <a:xfrm>
            <a:off x="4426560" y="1233564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D0F0C8A-6D11-40B7-A824-8259C355A4D3}"/>
              </a:ext>
            </a:extLst>
          </p:cNvPr>
          <p:cNvSpPr txBox="1"/>
          <p:nvPr/>
        </p:nvSpPr>
        <p:spPr>
          <a:xfrm>
            <a:off x="2177927" y="3707225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51A9591-1A31-495C-9C79-EF8F4D2DA377}"/>
              </a:ext>
            </a:extLst>
          </p:cNvPr>
          <p:cNvSpPr txBox="1"/>
          <p:nvPr/>
        </p:nvSpPr>
        <p:spPr>
          <a:xfrm>
            <a:off x="5667742" y="5452096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E80E63-BAAA-4630-A972-42909A0205DD}"/>
              </a:ext>
            </a:extLst>
          </p:cNvPr>
          <p:cNvSpPr txBox="1"/>
          <p:nvPr/>
        </p:nvSpPr>
        <p:spPr>
          <a:xfrm>
            <a:off x="8132883" y="3968222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96175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606FD1-79C5-41A7-B7C4-F32DE63C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thoughts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AE095-1751-48E2-AFC3-97530364E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98795"/>
          </a:xfrm>
        </p:spPr>
        <p:txBody>
          <a:bodyPr>
            <a:normAutofit/>
          </a:bodyPr>
          <a:lstStyle/>
          <a:p>
            <a:r>
              <a:rPr lang="en-US" dirty="0"/>
              <a:t>Proposal scope was very large</a:t>
            </a:r>
          </a:p>
          <a:p>
            <a:r>
              <a:rPr lang="en-US" dirty="0"/>
              <a:t>Choice for simple and doable</a:t>
            </a:r>
          </a:p>
          <a:p>
            <a:r>
              <a:rPr lang="en-US" dirty="0"/>
              <a:t>Top-down style worked better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Deciding where user input is received, errors are handled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2868BA-9E75-4D60-AD2D-211D570F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467708"/>
            <a:ext cx="4991382" cy="25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05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205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Calorie Counter Survey</vt:lpstr>
      <vt:lpstr>Objective</vt:lpstr>
      <vt:lpstr>Object Oriented Structure</vt:lpstr>
      <vt:lpstr>PowerPoint Presentation</vt:lpstr>
      <vt:lpstr>Other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Calorie Counter Survey</dc:title>
  <dc:creator>KULKARNI Devashish</dc:creator>
  <cp:lastModifiedBy>KULKARNI Devashish</cp:lastModifiedBy>
  <cp:revision>11</cp:revision>
  <dcterms:created xsi:type="dcterms:W3CDTF">2021-03-10T23:06:39Z</dcterms:created>
  <dcterms:modified xsi:type="dcterms:W3CDTF">2021-03-11T00:48:13Z</dcterms:modified>
</cp:coreProperties>
</file>