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RESTful Web Service Implementation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Ravi Kumar Dabbada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196A4-1F05-6225-9395-22AB7F15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315616"/>
            <a:ext cx="7742983" cy="51878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web-based data model is made by using a python file and a json file.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python file consist of code where GET method is used and the data is taken from json.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json file consists of dummy data i.e., the matter that pops in the browser when the application is launched.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consists of a readme file where it displays a set off commands what the user needs to enter.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CSS file is used for styling the page and the templates have a 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styling.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DDB84-D4D0-23E7-D749-784034E9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3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</TotalTime>
  <Words>109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RESTful Web Service Implementation with 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Service Implementation with Docker</dc:title>
  <dc:creator>Dabbada, Mr. Ravi Kumar</dc:creator>
  <cp:lastModifiedBy>Dabbada, Mr. Ravi Kumar</cp:lastModifiedBy>
  <cp:revision>1</cp:revision>
  <dcterms:created xsi:type="dcterms:W3CDTF">2022-12-16T01:58:25Z</dcterms:created>
  <dcterms:modified xsi:type="dcterms:W3CDTF">2022-12-16T02:18:30Z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