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1308" y="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3DFC-E5E7-418E-BDCA-AB92D02B8EBF}" type="datetimeFigureOut">
              <a:rPr lang="en-GB" smtClean="0"/>
              <a:t>10/03/2014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72F82-C399-4C70-8F4B-6CC8AE966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9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3DFC-E5E7-418E-BDCA-AB92D02B8EBF}" type="datetimeFigureOut">
              <a:rPr lang="en-GB" smtClean="0"/>
              <a:t>10/03/2014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72F82-C399-4C70-8F4B-6CC8AE966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52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3DFC-E5E7-418E-BDCA-AB92D02B8EBF}" type="datetimeFigureOut">
              <a:rPr lang="en-GB" smtClean="0"/>
              <a:t>10/03/2014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72F82-C399-4C70-8F4B-6CC8AE966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9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3DFC-E5E7-418E-BDCA-AB92D02B8EBF}" type="datetimeFigureOut">
              <a:rPr lang="en-GB" smtClean="0"/>
              <a:t>10/03/2014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72F82-C399-4C70-8F4B-6CC8AE966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88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3DFC-E5E7-418E-BDCA-AB92D02B8EBF}" type="datetimeFigureOut">
              <a:rPr lang="en-GB" smtClean="0"/>
              <a:t>10/03/2014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72F82-C399-4C70-8F4B-6CC8AE966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3DFC-E5E7-418E-BDCA-AB92D02B8EBF}" type="datetimeFigureOut">
              <a:rPr lang="en-GB" smtClean="0"/>
              <a:t>10/03/2014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72F82-C399-4C70-8F4B-6CC8AE966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17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3DFC-E5E7-418E-BDCA-AB92D02B8EBF}" type="datetimeFigureOut">
              <a:rPr lang="en-GB" smtClean="0"/>
              <a:t>10/03/2014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72F82-C399-4C70-8F4B-6CC8AE966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57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3DFC-E5E7-418E-BDCA-AB92D02B8EBF}" type="datetimeFigureOut">
              <a:rPr lang="en-GB" smtClean="0"/>
              <a:t>10/03/2014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72F82-C399-4C70-8F4B-6CC8AE966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8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3DFC-E5E7-418E-BDCA-AB92D02B8EBF}" type="datetimeFigureOut">
              <a:rPr lang="en-GB" smtClean="0"/>
              <a:t>10/03/2014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72F82-C399-4C70-8F4B-6CC8AE966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4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3DFC-E5E7-418E-BDCA-AB92D02B8EBF}" type="datetimeFigureOut">
              <a:rPr lang="en-GB" smtClean="0"/>
              <a:t>10/03/2014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72F82-C399-4C70-8F4B-6CC8AE966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51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3DFC-E5E7-418E-BDCA-AB92D02B8EBF}" type="datetimeFigureOut">
              <a:rPr lang="en-GB" smtClean="0"/>
              <a:t>10/03/2014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72F82-C399-4C70-8F4B-6CC8AE966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7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D3DFC-E5E7-418E-BDCA-AB92D02B8EBF}" type="datetimeFigureOut">
              <a:rPr lang="en-GB" smtClean="0"/>
              <a:t>10/03/2014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72F82-C399-4C70-8F4B-6CC8AE966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9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095401" y="900910"/>
            <a:ext cx="368491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452194" y="810462"/>
            <a:ext cx="896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Image Acquired</a:t>
            </a:r>
            <a:endParaRPr lang="en-GB" sz="1400" dirty="0"/>
          </a:p>
        </p:txBody>
      </p:sp>
      <p:sp>
        <p:nvSpPr>
          <p:cNvPr id="9" name="Flowchart: Document 8"/>
          <p:cNvSpPr/>
          <p:nvPr/>
        </p:nvSpPr>
        <p:spPr>
          <a:xfrm>
            <a:off x="2728833" y="2235086"/>
            <a:ext cx="1080120" cy="864096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Document 9"/>
          <p:cNvSpPr/>
          <p:nvPr/>
        </p:nvSpPr>
        <p:spPr>
          <a:xfrm>
            <a:off x="2780928" y="2285322"/>
            <a:ext cx="1080120" cy="864096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Document 10"/>
          <p:cNvSpPr/>
          <p:nvPr/>
        </p:nvSpPr>
        <p:spPr>
          <a:xfrm>
            <a:off x="2829305" y="2334071"/>
            <a:ext cx="1080120" cy="864096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MR Screening forms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4" name="Flowchart: Magnetic Disk 13"/>
          <p:cNvSpPr/>
          <p:nvPr/>
        </p:nvSpPr>
        <p:spPr>
          <a:xfrm>
            <a:off x="5149485" y="5824600"/>
            <a:ext cx="792088" cy="864096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ICE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548680" y="2268622"/>
            <a:ext cx="1461932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BIOBANK_QA</a:t>
            </a:r>
            <a:endParaRPr lang="en-GB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548680" y="4928169"/>
            <a:ext cx="1461932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BIOBANK</a:t>
            </a:r>
            <a:endParaRPr lang="en-GB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555372" y="6688696"/>
            <a:ext cx="1461932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Archive</a:t>
            </a:r>
            <a:endParaRPr lang="en-GB" dirty="0"/>
          </a:p>
        </p:txBody>
      </p:sp>
      <p:cxnSp>
        <p:nvCxnSpPr>
          <p:cNvPr id="19" name="Straight Arrow Connector 18"/>
          <p:cNvCxnSpPr>
            <a:stCxn id="6" idx="4"/>
            <a:endCxn id="15" idx="1"/>
          </p:cNvCxnSpPr>
          <p:nvPr/>
        </p:nvCxnSpPr>
        <p:spPr>
          <a:xfrm flipH="1">
            <a:off x="1279646" y="1260950"/>
            <a:ext cx="1" cy="1007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7380" y="1633981"/>
            <a:ext cx="1317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Automated Move</a:t>
            </a:r>
            <a:endParaRPr lang="en-GB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627380" y="3433741"/>
            <a:ext cx="1317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Manual Move</a:t>
            </a:r>
            <a:endParaRPr lang="en-GB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604085" y="6241394"/>
            <a:ext cx="1317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Automated Move</a:t>
            </a:r>
            <a:endParaRPr lang="en-GB" sz="1100" dirty="0"/>
          </a:p>
        </p:txBody>
      </p:sp>
      <p:cxnSp>
        <p:nvCxnSpPr>
          <p:cNvPr id="23" name="Straight Arrow Connector 22"/>
          <p:cNvCxnSpPr>
            <a:stCxn id="15" idx="3"/>
            <a:endCxn id="16" idx="1"/>
          </p:cNvCxnSpPr>
          <p:nvPr/>
        </p:nvCxnSpPr>
        <p:spPr>
          <a:xfrm>
            <a:off x="1279646" y="3060710"/>
            <a:ext cx="0" cy="18674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17" idx="1"/>
          </p:cNvCxnSpPr>
          <p:nvPr/>
        </p:nvCxnSpPr>
        <p:spPr>
          <a:xfrm>
            <a:off x="1279646" y="5720257"/>
            <a:ext cx="6692" cy="968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8" idx="1"/>
            <a:endCxn id="9" idx="0"/>
          </p:cNvCxnSpPr>
          <p:nvPr/>
        </p:nvCxnSpPr>
        <p:spPr>
          <a:xfrm rot="10800000" flipH="1" flipV="1">
            <a:off x="1452193" y="1072072"/>
            <a:ext cx="1816699" cy="1163014"/>
          </a:xfrm>
          <a:prstGeom prst="curvedConnector4">
            <a:avLst>
              <a:gd name="adj1" fmla="val -17376"/>
              <a:gd name="adj2" fmla="val -5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12876" y="3300349"/>
            <a:ext cx="20162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100" dirty="0" smtClean="0"/>
              <a:t>Radiographer checks images are present using MR Screening forms. Manually moves all checked images. ‘Missing’ images can be manually pushed from the scanner.</a:t>
            </a:r>
            <a:endParaRPr lang="en-GB" sz="1100" dirty="0"/>
          </a:p>
        </p:txBody>
      </p:sp>
      <p:cxnSp>
        <p:nvCxnSpPr>
          <p:cNvPr id="43" name="Elbow Connector 42"/>
          <p:cNvCxnSpPr>
            <a:stCxn id="15" idx="4"/>
            <a:endCxn id="9" idx="1"/>
          </p:cNvCxnSpPr>
          <p:nvPr/>
        </p:nvCxnSpPr>
        <p:spPr>
          <a:xfrm>
            <a:off x="2010612" y="2664666"/>
            <a:ext cx="718221" cy="2468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8" idx="1"/>
            <a:endCxn id="14" idx="1"/>
          </p:cNvCxnSpPr>
          <p:nvPr/>
        </p:nvCxnSpPr>
        <p:spPr>
          <a:xfrm rot="10800000" flipH="1" flipV="1">
            <a:off x="1452193" y="1072072"/>
            <a:ext cx="4093335" cy="4752528"/>
          </a:xfrm>
          <a:prstGeom prst="curvedConnector4">
            <a:avLst>
              <a:gd name="adj1" fmla="val -5585"/>
              <a:gd name="adj2" fmla="val -3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47032" y="6372199"/>
            <a:ext cx="20162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100" dirty="0" smtClean="0"/>
              <a:t>Automated process checks the archive contents against list of participants within ICE and flags any anomalies for manual investigation</a:t>
            </a:r>
            <a:r>
              <a:rPr lang="en-GB" sz="1100" dirty="0" smtClean="0"/>
              <a:t>. </a:t>
            </a:r>
            <a:r>
              <a:rPr lang="en-GB" sz="1100" dirty="0"/>
              <a:t> </a:t>
            </a:r>
            <a:r>
              <a:rPr lang="en-GB" sz="1100" dirty="0" smtClean="0"/>
              <a:t>Any unknown scans will need be to identified before the automated move to archive will take place.</a:t>
            </a:r>
            <a:endParaRPr lang="en-GB" sz="1100" dirty="0"/>
          </a:p>
        </p:txBody>
      </p:sp>
      <p:cxnSp>
        <p:nvCxnSpPr>
          <p:cNvPr id="58" name="Elbow Connector 57"/>
          <p:cNvCxnSpPr>
            <a:stCxn id="16" idx="4"/>
            <a:endCxn id="14" idx="2"/>
          </p:cNvCxnSpPr>
          <p:nvPr/>
        </p:nvCxnSpPr>
        <p:spPr>
          <a:xfrm>
            <a:off x="2010612" y="5324213"/>
            <a:ext cx="3138873" cy="932435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94874" y="251520"/>
            <a:ext cx="226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Happy Day Scenario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10711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095401" y="630000"/>
            <a:ext cx="368491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452194" y="539552"/>
            <a:ext cx="896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Image Acquired</a:t>
            </a:r>
            <a:endParaRPr lang="en-GB" sz="1400" dirty="0"/>
          </a:p>
        </p:txBody>
      </p:sp>
      <p:sp>
        <p:nvSpPr>
          <p:cNvPr id="9" name="Flowchart: Document 8"/>
          <p:cNvSpPr/>
          <p:nvPr/>
        </p:nvSpPr>
        <p:spPr>
          <a:xfrm>
            <a:off x="2348880" y="1774574"/>
            <a:ext cx="1080120" cy="864096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Document 9"/>
          <p:cNvSpPr/>
          <p:nvPr/>
        </p:nvSpPr>
        <p:spPr>
          <a:xfrm>
            <a:off x="2400975" y="1824810"/>
            <a:ext cx="1080120" cy="864096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Document 10"/>
          <p:cNvSpPr/>
          <p:nvPr/>
        </p:nvSpPr>
        <p:spPr>
          <a:xfrm>
            <a:off x="2449352" y="1873559"/>
            <a:ext cx="1080120" cy="864096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MR Screening forms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548680" y="1808110"/>
            <a:ext cx="1461932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BIOBANK_QA</a:t>
            </a:r>
            <a:endParaRPr lang="en-GB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548680" y="3607870"/>
            <a:ext cx="1461932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BIOBANK</a:t>
            </a:r>
            <a:endParaRPr lang="en-GB" dirty="0"/>
          </a:p>
        </p:txBody>
      </p:sp>
      <p:cxnSp>
        <p:nvCxnSpPr>
          <p:cNvPr id="19" name="Straight Arrow Connector 18"/>
          <p:cNvCxnSpPr>
            <a:stCxn id="6" idx="4"/>
            <a:endCxn id="15" idx="1"/>
          </p:cNvCxnSpPr>
          <p:nvPr/>
        </p:nvCxnSpPr>
        <p:spPr>
          <a:xfrm flipH="1">
            <a:off x="1279646" y="990040"/>
            <a:ext cx="1" cy="818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7380" y="1173469"/>
            <a:ext cx="1317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Automated Move</a:t>
            </a:r>
            <a:endParaRPr lang="en-GB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627380" y="2973229"/>
            <a:ext cx="1317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Manual Move</a:t>
            </a:r>
            <a:endParaRPr lang="en-GB" sz="1100" dirty="0"/>
          </a:p>
        </p:txBody>
      </p:sp>
      <p:cxnSp>
        <p:nvCxnSpPr>
          <p:cNvPr id="23" name="Straight Arrow Connector 22"/>
          <p:cNvCxnSpPr>
            <a:stCxn id="15" idx="3"/>
            <a:endCxn id="16" idx="1"/>
          </p:cNvCxnSpPr>
          <p:nvPr/>
        </p:nvCxnSpPr>
        <p:spPr>
          <a:xfrm>
            <a:off x="1279646" y="2600198"/>
            <a:ext cx="0" cy="1007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</p:cNvCxnSpPr>
          <p:nvPr/>
        </p:nvCxnSpPr>
        <p:spPr>
          <a:xfrm>
            <a:off x="1279646" y="4399958"/>
            <a:ext cx="6692" cy="359602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8" idx="1"/>
            <a:endCxn id="9" idx="0"/>
          </p:cNvCxnSpPr>
          <p:nvPr/>
        </p:nvCxnSpPr>
        <p:spPr>
          <a:xfrm rot="10800000" flipH="1" flipV="1">
            <a:off x="1452194" y="801162"/>
            <a:ext cx="1436746" cy="973412"/>
          </a:xfrm>
          <a:prstGeom prst="curvedConnector4">
            <a:avLst>
              <a:gd name="adj1" fmla="val -15911"/>
              <a:gd name="adj2" fmla="val -14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5" idx="4"/>
            <a:endCxn id="9" idx="1"/>
          </p:cNvCxnSpPr>
          <p:nvPr/>
        </p:nvCxnSpPr>
        <p:spPr>
          <a:xfrm>
            <a:off x="2010612" y="2204154"/>
            <a:ext cx="338268" cy="2468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11674" y="251520"/>
            <a:ext cx="226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 smtClean="0"/>
              <a:t>First 1,000 Scans</a:t>
            </a:r>
            <a:endParaRPr lang="en-GB" u="sng" dirty="0"/>
          </a:p>
        </p:txBody>
      </p:sp>
      <p:sp>
        <p:nvSpPr>
          <p:cNvPr id="33" name="Flowchart: Magnetic Disk 32"/>
          <p:cNvSpPr/>
          <p:nvPr/>
        </p:nvSpPr>
        <p:spPr>
          <a:xfrm>
            <a:off x="2714834" y="3663582"/>
            <a:ext cx="1461932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1KScans</a:t>
            </a:r>
            <a:endParaRPr lang="en-GB" dirty="0"/>
          </a:p>
        </p:txBody>
      </p:sp>
      <p:cxnSp>
        <p:nvCxnSpPr>
          <p:cNvPr id="34" name="Straight Arrow Connector 33"/>
          <p:cNvCxnSpPr>
            <a:endCxn id="33" idx="1"/>
          </p:cNvCxnSpPr>
          <p:nvPr/>
        </p:nvCxnSpPr>
        <p:spPr>
          <a:xfrm>
            <a:off x="1772816" y="2489108"/>
            <a:ext cx="1672984" cy="1174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58813" y="2945540"/>
            <a:ext cx="1317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Manual Copy</a:t>
            </a:r>
            <a:endParaRPr lang="en-GB" sz="1100" dirty="0"/>
          </a:p>
        </p:txBody>
      </p:sp>
      <p:sp>
        <p:nvSpPr>
          <p:cNvPr id="38" name="Flowchart: Document 37"/>
          <p:cNvSpPr/>
          <p:nvPr/>
        </p:nvSpPr>
        <p:spPr>
          <a:xfrm>
            <a:off x="5394104" y="3629642"/>
            <a:ext cx="1080120" cy="864096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Clinical History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8" idx="1"/>
            <a:endCxn id="33" idx="4"/>
          </p:cNvCxnSpPr>
          <p:nvPr/>
        </p:nvCxnSpPr>
        <p:spPr>
          <a:xfrm flipH="1" flipV="1">
            <a:off x="4176766" y="4059626"/>
            <a:ext cx="1217338" cy="2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162062" y="3846246"/>
            <a:ext cx="914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Automated Add</a:t>
            </a:r>
            <a:endParaRPr lang="en-GB" sz="1100" dirty="0"/>
          </a:p>
        </p:txBody>
      </p:sp>
      <p:sp>
        <p:nvSpPr>
          <p:cNvPr id="45" name="Flowchart: Magnetic Disk 44"/>
          <p:cNvSpPr/>
          <p:nvPr/>
        </p:nvSpPr>
        <p:spPr>
          <a:xfrm>
            <a:off x="259800" y="5191608"/>
            <a:ext cx="1461932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IF_NEURO</a:t>
            </a:r>
            <a:endParaRPr lang="en-GB" dirty="0"/>
          </a:p>
        </p:txBody>
      </p:sp>
      <p:sp>
        <p:nvSpPr>
          <p:cNvPr id="46" name="Flowchart: Magnetic Disk 45"/>
          <p:cNvSpPr/>
          <p:nvPr/>
        </p:nvSpPr>
        <p:spPr>
          <a:xfrm>
            <a:off x="1896725" y="5191608"/>
            <a:ext cx="1461932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IF_CARDIAC</a:t>
            </a:r>
            <a:endParaRPr lang="en-GB" dirty="0"/>
          </a:p>
        </p:txBody>
      </p:sp>
      <p:sp>
        <p:nvSpPr>
          <p:cNvPr id="47" name="Flowchart: Magnetic Disk 46"/>
          <p:cNvSpPr/>
          <p:nvPr/>
        </p:nvSpPr>
        <p:spPr>
          <a:xfrm>
            <a:off x="3533650" y="5191608"/>
            <a:ext cx="1461932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IF_ABDO</a:t>
            </a:r>
            <a:endParaRPr lang="en-GB" dirty="0"/>
          </a:p>
        </p:txBody>
      </p:sp>
      <p:sp>
        <p:nvSpPr>
          <p:cNvPr id="48" name="Flowchart: Magnetic Disk 47"/>
          <p:cNvSpPr/>
          <p:nvPr/>
        </p:nvSpPr>
        <p:spPr>
          <a:xfrm>
            <a:off x="5170576" y="5191608"/>
            <a:ext cx="1461932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IF_DEXA</a:t>
            </a:r>
            <a:endParaRPr lang="en-GB" dirty="0"/>
          </a:p>
        </p:txBody>
      </p:sp>
      <p:cxnSp>
        <p:nvCxnSpPr>
          <p:cNvPr id="49" name="Straight Arrow Connector 48"/>
          <p:cNvCxnSpPr>
            <a:stCxn id="33" idx="3"/>
            <a:endCxn id="48" idx="1"/>
          </p:cNvCxnSpPr>
          <p:nvPr/>
        </p:nvCxnSpPr>
        <p:spPr>
          <a:xfrm>
            <a:off x="3445800" y="4455670"/>
            <a:ext cx="2455742" cy="735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3" idx="3"/>
            <a:endCxn id="46" idx="1"/>
          </p:cNvCxnSpPr>
          <p:nvPr/>
        </p:nvCxnSpPr>
        <p:spPr>
          <a:xfrm flipH="1">
            <a:off x="2627691" y="4455670"/>
            <a:ext cx="818109" cy="735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3" idx="3"/>
            <a:endCxn id="47" idx="1"/>
          </p:cNvCxnSpPr>
          <p:nvPr/>
        </p:nvCxnSpPr>
        <p:spPr>
          <a:xfrm>
            <a:off x="3445800" y="4455670"/>
            <a:ext cx="818816" cy="735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3" idx="3"/>
            <a:endCxn id="45" idx="1"/>
          </p:cNvCxnSpPr>
          <p:nvPr/>
        </p:nvCxnSpPr>
        <p:spPr>
          <a:xfrm flipH="1">
            <a:off x="990766" y="4455670"/>
            <a:ext cx="2455034" cy="735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780928" y="4780508"/>
            <a:ext cx="1317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Manual Move</a:t>
            </a:r>
            <a:endParaRPr lang="en-GB" sz="1100" dirty="0"/>
          </a:p>
        </p:txBody>
      </p:sp>
      <p:sp>
        <p:nvSpPr>
          <p:cNvPr id="70" name="Rectangle 69"/>
          <p:cNvSpPr/>
          <p:nvPr/>
        </p:nvSpPr>
        <p:spPr>
          <a:xfrm>
            <a:off x="259800" y="6217840"/>
            <a:ext cx="6372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RADIOLOGICAL REVIEW PERFORMED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8" name="Flowchart: Magnetic Disk 77"/>
          <p:cNvSpPr/>
          <p:nvPr/>
        </p:nvSpPr>
        <p:spPr>
          <a:xfrm>
            <a:off x="2714834" y="7025268"/>
            <a:ext cx="1461932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REPORTED</a:t>
            </a:r>
            <a:endParaRPr lang="en-GB" dirty="0"/>
          </a:p>
        </p:txBody>
      </p:sp>
      <p:sp>
        <p:nvSpPr>
          <p:cNvPr id="79" name="Flowchart: Magnetic Disk 78"/>
          <p:cNvSpPr/>
          <p:nvPr/>
        </p:nvSpPr>
        <p:spPr>
          <a:xfrm>
            <a:off x="2714834" y="8186632"/>
            <a:ext cx="1461932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COMPLETED</a:t>
            </a:r>
            <a:endParaRPr lang="en-GB" dirty="0"/>
          </a:p>
        </p:txBody>
      </p:sp>
      <p:cxnSp>
        <p:nvCxnSpPr>
          <p:cNvPr id="83" name="Straight Arrow Connector 82"/>
          <p:cNvCxnSpPr>
            <a:stCxn id="70" idx="2"/>
            <a:endCxn id="78" idx="1"/>
          </p:cNvCxnSpPr>
          <p:nvPr/>
        </p:nvCxnSpPr>
        <p:spPr>
          <a:xfrm>
            <a:off x="3445800" y="6649888"/>
            <a:ext cx="0" cy="375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3"/>
            <a:endCxn id="79" idx="1"/>
          </p:cNvCxnSpPr>
          <p:nvPr/>
        </p:nvCxnSpPr>
        <p:spPr>
          <a:xfrm>
            <a:off x="3445800" y="7817356"/>
            <a:ext cx="0" cy="369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802700" y="6684578"/>
            <a:ext cx="1317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Manual Move</a:t>
            </a:r>
            <a:endParaRPr lang="en-GB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2791814" y="7871189"/>
            <a:ext cx="1317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Manual Move</a:t>
            </a:r>
            <a:endParaRPr lang="en-GB" sz="1100" dirty="0"/>
          </a:p>
        </p:txBody>
      </p:sp>
      <p:sp>
        <p:nvSpPr>
          <p:cNvPr id="41" name="Flowchart: Magnetic Disk 40"/>
          <p:cNvSpPr/>
          <p:nvPr/>
        </p:nvSpPr>
        <p:spPr>
          <a:xfrm>
            <a:off x="5244756" y="721903"/>
            <a:ext cx="1395269" cy="1482251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ICE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747164" y="2254016"/>
            <a:ext cx="20162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100" dirty="0" smtClean="0"/>
              <a:t>Automated process checks the archive contents against list of participants within </a:t>
            </a:r>
            <a:r>
              <a:rPr lang="en-GB" sz="1100" dirty="0" smtClean="0"/>
              <a:t>ICE. </a:t>
            </a:r>
            <a:r>
              <a:rPr lang="en-GB" sz="1100" dirty="0" smtClean="0"/>
              <a:t>Any unknown scans will need be to identified before Clinical history can be automatically uploaded.</a:t>
            </a:r>
            <a:endParaRPr lang="en-GB" sz="11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093296" y="2204154"/>
            <a:ext cx="0" cy="1403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76766" y="2206622"/>
            <a:ext cx="1217338" cy="1423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64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800677" y="630000"/>
            <a:ext cx="368491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157470" y="539552"/>
            <a:ext cx="896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Image Acquired</a:t>
            </a:r>
            <a:endParaRPr lang="en-GB" sz="1400" dirty="0"/>
          </a:p>
        </p:txBody>
      </p:sp>
      <p:sp>
        <p:nvSpPr>
          <p:cNvPr id="9" name="Flowchart: Document 8"/>
          <p:cNvSpPr/>
          <p:nvPr/>
        </p:nvSpPr>
        <p:spPr>
          <a:xfrm>
            <a:off x="1921026" y="1774574"/>
            <a:ext cx="1080120" cy="864096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Document 9"/>
          <p:cNvSpPr/>
          <p:nvPr/>
        </p:nvSpPr>
        <p:spPr>
          <a:xfrm>
            <a:off x="1973121" y="1824810"/>
            <a:ext cx="1080120" cy="864096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Document 10"/>
          <p:cNvSpPr/>
          <p:nvPr/>
        </p:nvSpPr>
        <p:spPr>
          <a:xfrm>
            <a:off x="2021498" y="1873559"/>
            <a:ext cx="1080120" cy="864096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MR Screening forms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253956" y="1808110"/>
            <a:ext cx="1461932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BIOBANK_QA</a:t>
            </a:r>
            <a:endParaRPr lang="en-GB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53956" y="3607870"/>
            <a:ext cx="1461932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BIOBANK</a:t>
            </a:r>
            <a:endParaRPr lang="en-GB" dirty="0"/>
          </a:p>
        </p:txBody>
      </p:sp>
      <p:cxnSp>
        <p:nvCxnSpPr>
          <p:cNvPr id="19" name="Straight Arrow Connector 18"/>
          <p:cNvCxnSpPr>
            <a:stCxn id="6" idx="4"/>
            <a:endCxn id="15" idx="1"/>
          </p:cNvCxnSpPr>
          <p:nvPr/>
        </p:nvCxnSpPr>
        <p:spPr>
          <a:xfrm flipH="1">
            <a:off x="984922" y="990040"/>
            <a:ext cx="1" cy="818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2656" y="1173469"/>
            <a:ext cx="1317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Automated Move</a:t>
            </a:r>
            <a:endParaRPr lang="en-GB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332656" y="2973229"/>
            <a:ext cx="1317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Manual Move</a:t>
            </a:r>
            <a:endParaRPr lang="en-GB" sz="1100" dirty="0"/>
          </a:p>
        </p:txBody>
      </p:sp>
      <p:cxnSp>
        <p:nvCxnSpPr>
          <p:cNvPr id="23" name="Straight Arrow Connector 22"/>
          <p:cNvCxnSpPr>
            <a:stCxn id="15" idx="3"/>
            <a:endCxn id="16" idx="1"/>
          </p:cNvCxnSpPr>
          <p:nvPr/>
        </p:nvCxnSpPr>
        <p:spPr>
          <a:xfrm>
            <a:off x="984922" y="2600198"/>
            <a:ext cx="0" cy="1007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</p:cNvCxnSpPr>
          <p:nvPr/>
        </p:nvCxnSpPr>
        <p:spPr>
          <a:xfrm>
            <a:off x="984922" y="4399958"/>
            <a:ext cx="6692" cy="359602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8" idx="1"/>
            <a:endCxn id="9" idx="0"/>
          </p:cNvCxnSpPr>
          <p:nvPr/>
        </p:nvCxnSpPr>
        <p:spPr>
          <a:xfrm rot="10800000" flipH="1" flipV="1">
            <a:off x="1157470" y="801162"/>
            <a:ext cx="1303616" cy="973412"/>
          </a:xfrm>
          <a:prstGeom prst="curvedConnector4">
            <a:avLst>
              <a:gd name="adj1" fmla="val -17536"/>
              <a:gd name="adj2" fmla="val -30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5" idx="4"/>
          </p:cNvCxnSpPr>
          <p:nvPr/>
        </p:nvCxnSpPr>
        <p:spPr>
          <a:xfrm>
            <a:off x="1715888" y="2204154"/>
            <a:ext cx="194252" cy="2468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11674" y="251520"/>
            <a:ext cx="226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 smtClean="0"/>
              <a:t>Incidental Findings</a:t>
            </a:r>
            <a:endParaRPr lang="en-GB" u="sng" dirty="0"/>
          </a:p>
        </p:txBody>
      </p:sp>
      <p:sp>
        <p:nvSpPr>
          <p:cNvPr id="33" name="Flowchart: Magnetic Disk 32"/>
          <p:cNvSpPr/>
          <p:nvPr/>
        </p:nvSpPr>
        <p:spPr>
          <a:xfrm>
            <a:off x="2714834" y="3663582"/>
            <a:ext cx="1461932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BIOBANK_PSI</a:t>
            </a:r>
            <a:endParaRPr lang="en-GB" dirty="0"/>
          </a:p>
        </p:txBody>
      </p:sp>
      <p:cxnSp>
        <p:nvCxnSpPr>
          <p:cNvPr id="34" name="Straight Arrow Connector 33"/>
          <p:cNvCxnSpPr>
            <a:stCxn id="15" idx="3"/>
            <a:endCxn id="33" idx="1"/>
          </p:cNvCxnSpPr>
          <p:nvPr/>
        </p:nvCxnSpPr>
        <p:spPr>
          <a:xfrm>
            <a:off x="984922" y="2600198"/>
            <a:ext cx="2460878" cy="106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5888" y="3001085"/>
            <a:ext cx="13179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Manual Copy</a:t>
            </a:r>
          </a:p>
          <a:p>
            <a:pPr algn="ctr"/>
            <a:r>
              <a:rPr lang="en-GB" sz="1100" dirty="0"/>
              <a:t>(if required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sp>
        <p:nvSpPr>
          <p:cNvPr id="38" name="Flowchart: Document 37"/>
          <p:cNvSpPr/>
          <p:nvPr/>
        </p:nvSpPr>
        <p:spPr>
          <a:xfrm>
            <a:off x="5139614" y="3629642"/>
            <a:ext cx="1080120" cy="864096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Clinical History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8" idx="1"/>
            <a:endCxn id="33" idx="4"/>
          </p:cNvCxnSpPr>
          <p:nvPr/>
        </p:nvCxnSpPr>
        <p:spPr>
          <a:xfrm flipH="1" flipV="1">
            <a:off x="4176766" y="4059626"/>
            <a:ext cx="962848" cy="2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162062" y="3846246"/>
            <a:ext cx="914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Automated Add</a:t>
            </a:r>
            <a:endParaRPr lang="en-GB" sz="1100" dirty="0"/>
          </a:p>
        </p:txBody>
      </p:sp>
      <p:sp>
        <p:nvSpPr>
          <p:cNvPr id="45" name="Flowchart: Magnetic Disk 44"/>
          <p:cNvSpPr/>
          <p:nvPr/>
        </p:nvSpPr>
        <p:spPr>
          <a:xfrm>
            <a:off x="259800" y="5191608"/>
            <a:ext cx="1461932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IF_NEURO</a:t>
            </a:r>
            <a:endParaRPr lang="en-GB" dirty="0"/>
          </a:p>
        </p:txBody>
      </p:sp>
      <p:sp>
        <p:nvSpPr>
          <p:cNvPr id="46" name="Flowchart: Magnetic Disk 45"/>
          <p:cNvSpPr/>
          <p:nvPr/>
        </p:nvSpPr>
        <p:spPr>
          <a:xfrm>
            <a:off x="1896725" y="5191608"/>
            <a:ext cx="1461932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IF_CARDIAC</a:t>
            </a:r>
            <a:endParaRPr lang="en-GB" dirty="0"/>
          </a:p>
        </p:txBody>
      </p:sp>
      <p:sp>
        <p:nvSpPr>
          <p:cNvPr id="47" name="Flowchart: Magnetic Disk 46"/>
          <p:cNvSpPr/>
          <p:nvPr/>
        </p:nvSpPr>
        <p:spPr>
          <a:xfrm>
            <a:off x="3533650" y="5191608"/>
            <a:ext cx="1461932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IF_ABDO</a:t>
            </a:r>
            <a:endParaRPr lang="en-GB" dirty="0"/>
          </a:p>
        </p:txBody>
      </p:sp>
      <p:sp>
        <p:nvSpPr>
          <p:cNvPr id="48" name="Flowchart: Magnetic Disk 47"/>
          <p:cNvSpPr/>
          <p:nvPr/>
        </p:nvSpPr>
        <p:spPr>
          <a:xfrm>
            <a:off x="5170576" y="5191608"/>
            <a:ext cx="1461932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IF_DEXA</a:t>
            </a:r>
            <a:endParaRPr lang="en-GB" dirty="0"/>
          </a:p>
        </p:txBody>
      </p:sp>
      <p:cxnSp>
        <p:nvCxnSpPr>
          <p:cNvPr id="49" name="Straight Arrow Connector 48"/>
          <p:cNvCxnSpPr>
            <a:stCxn id="33" idx="3"/>
            <a:endCxn id="48" idx="1"/>
          </p:cNvCxnSpPr>
          <p:nvPr/>
        </p:nvCxnSpPr>
        <p:spPr>
          <a:xfrm>
            <a:off x="3445800" y="4455670"/>
            <a:ext cx="2455742" cy="735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3" idx="3"/>
            <a:endCxn id="46" idx="1"/>
          </p:cNvCxnSpPr>
          <p:nvPr/>
        </p:nvCxnSpPr>
        <p:spPr>
          <a:xfrm flipH="1">
            <a:off x="2627691" y="4455670"/>
            <a:ext cx="818109" cy="735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3" idx="3"/>
            <a:endCxn id="47" idx="1"/>
          </p:cNvCxnSpPr>
          <p:nvPr/>
        </p:nvCxnSpPr>
        <p:spPr>
          <a:xfrm>
            <a:off x="3445800" y="4455670"/>
            <a:ext cx="818816" cy="735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3" idx="3"/>
            <a:endCxn id="45" idx="1"/>
          </p:cNvCxnSpPr>
          <p:nvPr/>
        </p:nvCxnSpPr>
        <p:spPr>
          <a:xfrm flipH="1">
            <a:off x="990766" y="4455670"/>
            <a:ext cx="2455034" cy="735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780928" y="4780508"/>
            <a:ext cx="1317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Manual Move</a:t>
            </a:r>
            <a:endParaRPr lang="en-GB" sz="1100" dirty="0"/>
          </a:p>
        </p:txBody>
      </p:sp>
      <p:sp>
        <p:nvSpPr>
          <p:cNvPr id="70" name="Rectangle 69"/>
          <p:cNvSpPr/>
          <p:nvPr/>
        </p:nvSpPr>
        <p:spPr>
          <a:xfrm>
            <a:off x="259800" y="6217840"/>
            <a:ext cx="6372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RADIOLOGICAL REVIEW PERFORMED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8" name="Flowchart: Magnetic Disk 77"/>
          <p:cNvSpPr/>
          <p:nvPr/>
        </p:nvSpPr>
        <p:spPr>
          <a:xfrm>
            <a:off x="2714834" y="7025268"/>
            <a:ext cx="1461932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REPORTED</a:t>
            </a:r>
            <a:endParaRPr lang="en-GB" dirty="0"/>
          </a:p>
        </p:txBody>
      </p:sp>
      <p:sp>
        <p:nvSpPr>
          <p:cNvPr id="79" name="Flowchart: Magnetic Disk 78"/>
          <p:cNvSpPr/>
          <p:nvPr/>
        </p:nvSpPr>
        <p:spPr>
          <a:xfrm>
            <a:off x="2714834" y="8186632"/>
            <a:ext cx="1461932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COMPLETED</a:t>
            </a:r>
            <a:endParaRPr lang="en-GB" dirty="0"/>
          </a:p>
        </p:txBody>
      </p:sp>
      <p:cxnSp>
        <p:nvCxnSpPr>
          <p:cNvPr id="83" name="Straight Arrow Connector 82"/>
          <p:cNvCxnSpPr>
            <a:stCxn id="70" idx="2"/>
            <a:endCxn id="78" idx="1"/>
          </p:cNvCxnSpPr>
          <p:nvPr/>
        </p:nvCxnSpPr>
        <p:spPr>
          <a:xfrm>
            <a:off x="3445800" y="6649888"/>
            <a:ext cx="0" cy="375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3"/>
            <a:endCxn id="79" idx="1"/>
          </p:cNvCxnSpPr>
          <p:nvPr/>
        </p:nvCxnSpPr>
        <p:spPr>
          <a:xfrm>
            <a:off x="3445800" y="7817356"/>
            <a:ext cx="0" cy="369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802700" y="6684578"/>
            <a:ext cx="1317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Manual Move</a:t>
            </a:r>
            <a:endParaRPr lang="en-GB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2791814" y="7871189"/>
            <a:ext cx="1317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Manual Move</a:t>
            </a:r>
            <a:endParaRPr lang="en-GB" sz="1100" dirty="0"/>
          </a:p>
        </p:txBody>
      </p:sp>
      <p:cxnSp>
        <p:nvCxnSpPr>
          <p:cNvPr id="41" name="Curved Connector 40"/>
          <p:cNvCxnSpPr>
            <a:stCxn id="8" idx="1"/>
            <a:endCxn id="33" idx="1"/>
          </p:cNvCxnSpPr>
          <p:nvPr/>
        </p:nvCxnSpPr>
        <p:spPr>
          <a:xfrm rot="10800000" flipH="1" flipV="1">
            <a:off x="1157470" y="801162"/>
            <a:ext cx="2288330" cy="2862420"/>
          </a:xfrm>
          <a:prstGeom prst="curvedConnector4">
            <a:avLst>
              <a:gd name="adj1" fmla="val 19504"/>
              <a:gd name="adj2" fmla="val 1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377787" y="1137465"/>
            <a:ext cx="13179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Manual Copy </a:t>
            </a:r>
          </a:p>
          <a:p>
            <a:pPr algn="ctr"/>
            <a:r>
              <a:rPr lang="en-GB" sz="1100" dirty="0" smtClean="0"/>
              <a:t>(if required)</a:t>
            </a:r>
            <a:endParaRPr lang="en-GB" sz="1100" dirty="0"/>
          </a:p>
        </p:txBody>
      </p:sp>
      <p:sp>
        <p:nvSpPr>
          <p:cNvPr id="42" name="Flowchart: Magnetic Disk 41"/>
          <p:cNvSpPr/>
          <p:nvPr/>
        </p:nvSpPr>
        <p:spPr>
          <a:xfrm>
            <a:off x="5244756" y="721903"/>
            <a:ext cx="1395269" cy="1482251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ICE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47164" y="2254016"/>
            <a:ext cx="20162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100" dirty="0" smtClean="0"/>
              <a:t>Automated process checks the archive contents against list of participants within </a:t>
            </a:r>
            <a:r>
              <a:rPr lang="en-GB" sz="1100" dirty="0" smtClean="0"/>
              <a:t>ICE. </a:t>
            </a:r>
            <a:r>
              <a:rPr lang="en-GB" sz="1100" dirty="0" smtClean="0"/>
              <a:t>Any unknown scans will need be to identified before Clinical history can be automatically uploaded.</a:t>
            </a:r>
            <a:endParaRPr lang="en-GB" sz="1100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098844" y="2204154"/>
            <a:ext cx="1274372" cy="14594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2" idx="3"/>
          </p:cNvCxnSpPr>
          <p:nvPr/>
        </p:nvCxnSpPr>
        <p:spPr>
          <a:xfrm flipH="1">
            <a:off x="5901542" y="2204154"/>
            <a:ext cx="40849" cy="1287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97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261555" y="1264641"/>
            <a:ext cx="368491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612434" y="1174193"/>
            <a:ext cx="896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Image Acquired</a:t>
            </a:r>
            <a:endParaRPr lang="en-GB" sz="1400" dirty="0"/>
          </a:p>
        </p:txBody>
      </p:sp>
      <p:sp>
        <p:nvSpPr>
          <p:cNvPr id="9" name="Flowchart: Document 8"/>
          <p:cNvSpPr/>
          <p:nvPr/>
        </p:nvSpPr>
        <p:spPr>
          <a:xfrm>
            <a:off x="4509120" y="2409215"/>
            <a:ext cx="1080120" cy="864096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Document 9"/>
          <p:cNvSpPr/>
          <p:nvPr/>
        </p:nvSpPr>
        <p:spPr>
          <a:xfrm>
            <a:off x="4561215" y="2459451"/>
            <a:ext cx="1080120" cy="864096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Document 10"/>
          <p:cNvSpPr/>
          <p:nvPr/>
        </p:nvSpPr>
        <p:spPr>
          <a:xfrm>
            <a:off x="4609592" y="2508200"/>
            <a:ext cx="1080120" cy="864096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MR Screening forms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2714834" y="2442751"/>
            <a:ext cx="1461932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BIOBANK_QA</a:t>
            </a:r>
            <a:endParaRPr lang="en-GB" dirty="0"/>
          </a:p>
        </p:txBody>
      </p:sp>
      <p:cxnSp>
        <p:nvCxnSpPr>
          <p:cNvPr id="19" name="Straight Arrow Connector 18"/>
          <p:cNvCxnSpPr>
            <a:stCxn id="6" idx="4"/>
            <a:endCxn id="15" idx="1"/>
          </p:cNvCxnSpPr>
          <p:nvPr/>
        </p:nvCxnSpPr>
        <p:spPr>
          <a:xfrm flipH="1">
            <a:off x="3445800" y="1624681"/>
            <a:ext cx="1" cy="818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87620" y="1808110"/>
            <a:ext cx="1317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Automated Move</a:t>
            </a:r>
            <a:endParaRPr lang="en-GB" sz="1100" dirty="0"/>
          </a:p>
        </p:txBody>
      </p:sp>
      <p:cxnSp>
        <p:nvCxnSpPr>
          <p:cNvPr id="31" name="Curved Connector 30"/>
          <p:cNvCxnSpPr>
            <a:stCxn id="8" idx="1"/>
            <a:endCxn id="9" idx="0"/>
          </p:cNvCxnSpPr>
          <p:nvPr/>
        </p:nvCxnSpPr>
        <p:spPr>
          <a:xfrm rot="10800000" flipH="1" flipV="1">
            <a:off x="3612434" y="1435803"/>
            <a:ext cx="1436746" cy="973412"/>
          </a:xfrm>
          <a:prstGeom prst="curvedConnector4">
            <a:avLst>
              <a:gd name="adj1" fmla="val -15911"/>
              <a:gd name="adj2" fmla="val -14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5" idx="4"/>
            <a:endCxn id="9" idx="1"/>
          </p:cNvCxnSpPr>
          <p:nvPr/>
        </p:nvCxnSpPr>
        <p:spPr>
          <a:xfrm>
            <a:off x="4176766" y="2838795"/>
            <a:ext cx="332354" cy="2468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11674" y="251520"/>
            <a:ext cx="226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 smtClean="0"/>
              <a:t>Extended Quality Assurance</a:t>
            </a:r>
            <a:endParaRPr lang="en-GB" u="sng" dirty="0"/>
          </a:p>
        </p:txBody>
      </p:sp>
      <p:sp>
        <p:nvSpPr>
          <p:cNvPr id="45" name="Flowchart: Magnetic Disk 44"/>
          <p:cNvSpPr/>
          <p:nvPr/>
        </p:nvSpPr>
        <p:spPr>
          <a:xfrm>
            <a:off x="33738" y="3995936"/>
            <a:ext cx="1332000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QA_NEURO</a:t>
            </a:r>
            <a:endParaRPr lang="en-GB" sz="1600" dirty="0"/>
          </a:p>
        </p:txBody>
      </p:sp>
      <p:sp>
        <p:nvSpPr>
          <p:cNvPr id="46" name="Flowchart: Magnetic Disk 45"/>
          <p:cNvSpPr/>
          <p:nvPr/>
        </p:nvSpPr>
        <p:spPr>
          <a:xfrm>
            <a:off x="1400042" y="3995936"/>
            <a:ext cx="1332000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QA_CARDIAC</a:t>
            </a:r>
            <a:endParaRPr lang="en-GB" sz="1600" dirty="0"/>
          </a:p>
        </p:txBody>
      </p:sp>
      <p:sp>
        <p:nvSpPr>
          <p:cNvPr id="47" name="Flowchart: Magnetic Disk 46"/>
          <p:cNvSpPr/>
          <p:nvPr/>
        </p:nvSpPr>
        <p:spPr>
          <a:xfrm>
            <a:off x="2766346" y="3995936"/>
            <a:ext cx="1332000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QA_ABDO</a:t>
            </a:r>
            <a:endParaRPr lang="en-GB" sz="1600" dirty="0"/>
          </a:p>
        </p:txBody>
      </p:sp>
      <p:sp>
        <p:nvSpPr>
          <p:cNvPr id="48" name="Flowchart: Magnetic Disk 47"/>
          <p:cNvSpPr/>
          <p:nvPr/>
        </p:nvSpPr>
        <p:spPr>
          <a:xfrm>
            <a:off x="5498954" y="3995936"/>
            <a:ext cx="1332000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QA_ULTRA</a:t>
            </a:r>
          </a:p>
          <a:p>
            <a:pPr algn="ctr"/>
            <a:r>
              <a:rPr lang="en-GB" sz="1600" dirty="0" smtClean="0"/>
              <a:t>SOUND</a:t>
            </a:r>
            <a:endParaRPr lang="en-GB" sz="1600" dirty="0"/>
          </a:p>
        </p:txBody>
      </p:sp>
      <p:cxnSp>
        <p:nvCxnSpPr>
          <p:cNvPr id="49" name="Straight Arrow Connector 48"/>
          <p:cNvCxnSpPr>
            <a:stCxn id="15" idx="3"/>
            <a:endCxn id="48" idx="1"/>
          </p:cNvCxnSpPr>
          <p:nvPr/>
        </p:nvCxnSpPr>
        <p:spPr>
          <a:xfrm>
            <a:off x="3445800" y="3234839"/>
            <a:ext cx="2719154" cy="7610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" idx="3"/>
            <a:endCxn id="46" idx="1"/>
          </p:cNvCxnSpPr>
          <p:nvPr/>
        </p:nvCxnSpPr>
        <p:spPr>
          <a:xfrm flipH="1">
            <a:off x="2066042" y="3234839"/>
            <a:ext cx="1379758" cy="7610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3"/>
            <a:endCxn id="47" idx="1"/>
          </p:cNvCxnSpPr>
          <p:nvPr/>
        </p:nvCxnSpPr>
        <p:spPr>
          <a:xfrm flipH="1">
            <a:off x="3432346" y="3234839"/>
            <a:ext cx="13454" cy="7610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5" idx="3"/>
            <a:endCxn id="45" idx="1"/>
          </p:cNvCxnSpPr>
          <p:nvPr/>
        </p:nvCxnSpPr>
        <p:spPr>
          <a:xfrm flipH="1">
            <a:off x="699738" y="3234839"/>
            <a:ext cx="2746062" cy="7610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641106" y="3477065"/>
            <a:ext cx="1616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Optional Manual Move</a:t>
            </a:r>
            <a:endParaRPr lang="en-GB" sz="1100" dirty="0"/>
          </a:p>
        </p:txBody>
      </p:sp>
      <p:sp>
        <p:nvSpPr>
          <p:cNvPr id="70" name="Rectangle 69"/>
          <p:cNvSpPr/>
          <p:nvPr/>
        </p:nvSpPr>
        <p:spPr>
          <a:xfrm>
            <a:off x="259800" y="5022168"/>
            <a:ext cx="6372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QA REVIEW PERFORMED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8" name="Flowchart: Magnetic Disk 77"/>
          <p:cNvSpPr/>
          <p:nvPr/>
        </p:nvSpPr>
        <p:spPr>
          <a:xfrm>
            <a:off x="2714834" y="5829596"/>
            <a:ext cx="1461932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QA_COMPLETE</a:t>
            </a:r>
            <a:endParaRPr lang="en-GB" sz="1600" dirty="0"/>
          </a:p>
        </p:txBody>
      </p:sp>
      <p:sp>
        <p:nvSpPr>
          <p:cNvPr id="79" name="Flowchart: Magnetic Disk 78"/>
          <p:cNvSpPr/>
          <p:nvPr/>
        </p:nvSpPr>
        <p:spPr>
          <a:xfrm>
            <a:off x="2714834" y="6990960"/>
            <a:ext cx="1461932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BIOBANK</a:t>
            </a:r>
            <a:endParaRPr lang="en-GB" dirty="0"/>
          </a:p>
        </p:txBody>
      </p:sp>
      <p:cxnSp>
        <p:nvCxnSpPr>
          <p:cNvPr id="83" name="Straight Arrow Connector 82"/>
          <p:cNvCxnSpPr>
            <a:stCxn id="70" idx="2"/>
            <a:endCxn id="78" idx="1"/>
          </p:cNvCxnSpPr>
          <p:nvPr/>
        </p:nvCxnSpPr>
        <p:spPr>
          <a:xfrm>
            <a:off x="3445800" y="5454216"/>
            <a:ext cx="0" cy="375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3"/>
            <a:endCxn id="79" idx="1"/>
          </p:cNvCxnSpPr>
          <p:nvPr/>
        </p:nvCxnSpPr>
        <p:spPr>
          <a:xfrm>
            <a:off x="3445800" y="6621684"/>
            <a:ext cx="0" cy="369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802700" y="5488906"/>
            <a:ext cx="1317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Manual Move</a:t>
            </a:r>
            <a:endParaRPr lang="en-GB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2791814" y="6675517"/>
            <a:ext cx="1317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Manual Move</a:t>
            </a:r>
            <a:endParaRPr lang="en-GB" sz="1100" dirty="0"/>
          </a:p>
        </p:txBody>
      </p:sp>
      <p:sp>
        <p:nvSpPr>
          <p:cNvPr id="50" name="Flowchart: Magnetic Disk 49"/>
          <p:cNvSpPr/>
          <p:nvPr/>
        </p:nvSpPr>
        <p:spPr>
          <a:xfrm>
            <a:off x="4132650" y="3995936"/>
            <a:ext cx="1332000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QA_DEXA</a:t>
            </a:r>
            <a:endParaRPr lang="en-GB" sz="1600" dirty="0"/>
          </a:p>
        </p:txBody>
      </p:sp>
      <p:cxnSp>
        <p:nvCxnSpPr>
          <p:cNvPr id="51" name="Straight Arrow Connector 50"/>
          <p:cNvCxnSpPr>
            <a:stCxn id="15" idx="3"/>
            <a:endCxn id="50" idx="1"/>
          </p:cNvCxnSpPr>
          <p:nvPr/>
        </p:nvCxnSpPr>
        <p:spPr>
          <a:xfrm>
            <a:off x="3445800" y="3234839"/>
            <a:ext cx="1352850" cy="7610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Magnetic Disk 51"/>
          <p:cNvSpPr/>
          <p:nvPr/>
        </p:nvSpPr>
        <p:spPr>
          <a:xfrm>
            <a:off x="2719806" y="8159864"/>
            <a:ext cx="1461932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ARCHIVE</a:t>
            </a:r>
            <a:endParaRPr lang="en-GB" dirty="0"/>
          </a:p>
        </p:txBody>
      </p:sp>
      <p:cxnSp>
        <p:nvCxnSpPr>
          <p:cNvPr id="56" name="Straight Arrow Connector 55"/>
          <p:cNvCxnSpPr>
            <a:endCxn id="52" idx="1"/>
          </p:cNvCxnSpPr>
          <p:nvPr/>
        </p:nvCxnSpPr>
        <p:spPr>
          <a:xfrm>
            <a:off x="3450772" y="7790588"/>
            <a:ext cx="0" cy="369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796786" y="7844421"/>
            <a:ext cx="1317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Automated Move</a:t>
            </a:r>
          </a:p>
        </p:txBody>
      </p:sp>
      <p:sp>
        <p:nvSpPr>
          <p:cNvPr id="58" name="Flowchart: Magnetic Disk 57"/>
          <p:cNvSpPr/>
          <p:nvPr/>
        </p:nvSpPr>
        <p:spPr>
          <a:xfrm>
            <a:off x="5929367" y="6783330"/>
            <a:ext cx="792088" cy="864096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ICE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0" name="Elbow Connector 59"/>
          <p:cNvCxnSpPr>
            <a:stCxn id="79" idx="4"/>
            <a:endCxn id="58" idx="2"/>
          </p:cNvCxnSpPr>
          <p:nvPr/>
        </p:nvCxnSpPr>
        <p:spPr>
          <a:xfrm flipV="1">
            <a:off x="4176766" y="7215378"/>
            <a:ext cx="1752601" cy="171626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345324" y="6325175"/>
            <a:ext cx="0" cy="43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325411" y="5750516"/>
            <a:ext cx="19913" cy="57465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342943" y="6325175"/>
            <a:ext cx="153173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100" dirty="0" smtClean="0"/>
              <a:t>Automated process checks the archive contents against list of participants within ICE and flags any anomalies for manual investigation</a:t>
            </a:r>
            <a:r>
              <a:rPr lang="en-GB" sz="1100" dirty="0" smtClean="0"/>
              <a:t>. </a:t>
            </a:r>
            <a:r>
              <a:rPr lang="en-GB" sz="1100" dirty="0"/>
              <a:t> </a:t>
            </a:r>
            <a:r>
              <a:rPr lang="en-GB" sz="1100" dirty="0" smtClean="0"/>
              <a:t>Any unknown scans will need be to identified before the automated move to archive will take place.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112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296</Words>
  <Application>Microsoft Office PowerPoint</Application>
  <PresentationFormat>On-screen Show (4:3)</PresentationFormat>
  <Paragraphs>82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Manchester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Garratt</dc:creator>
  <cp:lastModifiedBy>Jonathan Price</cp:lastModifiedBy>
  <cp:revision>9</cp:revision>
  <dcterms:created xsi:type="dcterms:W3CDTF">2014-03-07T09:26:51Z</dcterms:created>
  <dcterms:modified xsi:type="dcterms:W3CDTF">2014-03-10T09:56:25Z</dcterms:modified>
</cp:coreProperties>
</file>