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11.06.2022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11.06.2022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01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техники»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b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(пиковое отношение сигнал/шум).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которая представляет собой количество бит, используемых для хранения одного пикселя.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/>
              <a:t> из 16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2" y="1646238"/>
            <a:ext cx="5231908" cy="41640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10" y="1646238"/>
            <a:ext cx="5115283" cy="41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r>
              <a:rPr lang="ru-RU" dirty="0"/>
              <a:t> из 16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23" y="1646238"/>
            <a:ext cx="5229354" cy="42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13</a:t>
            </a:fld>
            <a:r>
              <a:rPr lang="ru-RU" dirty="0"/>
              <a:t> из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5959" y="1646238"/>
            <a:ext cx="10288793" cy="352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позволяют добиться эффективного сжатия 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-спектра приводит к алгоритму, характеристики сжатия которого значительно превосходят характеристики сжатия алгоритма стандарта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/>
              <a:t> из 16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/>
              <a:t> из 16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/>
              <a:t> из 16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Сжатые данные</a:t>
            </a: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с мертвой зоной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</a:rPr>
              <a:t>ДВП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Исходное изображение</a:t>
            </a: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(HL)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нижний – диагональные (HH)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левый – горизонтальные (LH).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/>
              <a:t> из 16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Арифметическим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/>
              <a:t> из 16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>
          <a:xfrm>
            <a:off x="6696891" y="1721107"/>
            <a:ext cx="4095578" cy="4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/>
              <a:t> из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квадратичной 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  <a:blipFill>
                <a:blip r:embed="rId4"/>
                <a:stretch>
                  <a:fillRect l="-800" t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/>
              <a:t> из 16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664100" y="1608019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162</TotalTime>
  <Words>716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  <vt:lpstr>Результаты экспериментов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Reshetnikov Egor</cp:lastModifiedBy>
  <cp:revision>55</cp:revision>
  <dcterms:created xsi:type="dcterms:W3CDTF">2022-05-29T13:13:46Z</dcterms:created>
  <dcterms:modified xsi:type="dcterms:W3CDTF">2022-06-10T21:45:14Z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