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d4245c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d4245c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d4245c61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d4245c61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d3a9469f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d3a9469f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d4245c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d4245c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d3a9469f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d3a9469f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d4245c6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d4245c6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d3a9469f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d3a9469f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d4245c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d4245c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d3a9469f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d3a9469f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COVID Data Analysis with Spark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Derrick Lin, Dylan Stuart, Tanka Gautam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619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Geography: Results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0" y="1408275"/>
            <a:ext cx="3976325" cy="20026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8" name="Google Shape;338;p22"/>
          <p:cNvSpPr/>
          <p:nvPr/>
        </p:nvSpPr>
        <p:spPr>
          <a:xfrm>
            <a:off x="2165713" y="2399350"/>
            <a:ext cx="1263000" cy="1011600"/>
          </a:xfrm>
          <a:prstGeom prst="rect">
            <a:avLst/>
          </a:prstGeom>
          <a:solidFill>
            <a:srgbClr val="64FF00">
              <a:alpha val="266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Southern Africa</a:t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470434" y="1421617"/>
            <a:ext cx="1695300" cy="864600"/>
          </a:xfrm>
          <a:prstGeom prst="rect">
            <a:avLst/>
          </a:prstGeom>
          <a:solidFill>
            <a:srgbClr val="FF0000">
              <a:alpha val="266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America</a:t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3428875" y="2399350"/>
            <a:ext cx="996300" cy="1011600"/>
          </a:xfrm>
          <a:prstGeom prst="rect">
            <a:avLst/>
          </a:prstGeom>
          <a:solidFill>
            <a:srgbClr val="FF0033">
              <a:alpha val="266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Australia/Pacific Islands</a:t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470434" y="2286238"/>
            <a:ext cx="1695300" cy="1124700"/>
          </a:xfrm>
          <a:prstGeom prst="rect">
            <a:avLst/>
          </a:prstGeom>
          <a:solidFill>
            <a:srgbClr val="0E00FF">
              <a:alpha val="266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America</a:t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2165713" y="1970600"/>
            <a:ext cx="1263000" cy="426900"/>
          </a:xfrm>
          <a:prstGeom prst="rect">
            <a:avLst/>
          </a:prstGeom>
          <a:solidFill>
            <a:srgbClr val="FF00CD">
              <a:alpha val="266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N. Africa/ME/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Asia</a:t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3428884" y="1421617"/>
            <a:ext cx="996300" cy="977700"/>
          </a:xfrm>
          <a:prstGeom prst="rect">
            <a:avLst/>
          </a:prstGeom>
          <a:solidFill>
            <a:srgbClr val="FFDE00">
              <a:alpha val="266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East/ Southeast Asia</a:t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2165713" y="1421617"/>
            <a:ext cx="1263000" cy="549000"/>
          </a:xfrm>
          <a:prstGeom prst="rect">
            <a:avLst/>
          </a:prstGeom>
          <a:solidFill>
            <a:srgbClr val="00FFF2">
              <a:alpha val="266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Asia</a:t>
            </a:r>
            <a:endParaRPr/>
          </a:p>
        </p:txBody>
      </p:sp>
      <p:sp>
        <p:nvSpPr>
          <p:cNvPr id="345" name="Google Shape;345;p22"/>
          <p:cNvSpPr txBox="1"/>
          <p:nvPr/>
        </p:nvSpPr>
        <p:spPr>
          <a:xfrm>
            <a:off x="470425" y="34580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Map image source: </a:t>
            </a:r>
            <a:r>
              <a:rPr lang="en" sz="900">
                <a:solidFill>
                  <a:srgbClr val="666666"/>
                </a:solidFill>
              </a:rPr>
              <a:t>https://en.wikipedia.org/wiki/Equirectangular_projection#/media/File:Equirectangular_projection_SW.jpg</a:t>
            </a:r>
            <a:endParaRPr sz="900">
              <a:solidFill>
                <a:srgbClr val="666666"/>
              </a:solidFill>
            </a:endParaRPr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0"/>
            <a:ext cx="4414024" cy="24822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5012725" y="1300400"/>
            <a:ext cx="40809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latitude and longitude into 7 geographical regions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 graph to show deaths percentage within the regions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Spark </a:t>
            </a:r>
            <a:endParaRPr/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Dataframes</a:t>
            </a:r>
            <a:endParaRPr/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HDFS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Excel for graphing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</a:t>
            </a:r>
            <a:r>
              <a:rPr b="1" lang="en"/>
              <a:t>trends</a:t>
            </a:r>
            <a:r>
              <a:rPr lang="en"/>
              <a:t> in the COVID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question: what factors correlate with </a:t>
            </a:r>
            <a:r>
              <a:rPr b="1" lang="en"/>
              <a:t>death percentage </a:t>
            </a:r>
            <a:r>
              <a:rPr lang="en"/>
              <a:t>(deaths per confirmed case)? Hypotheses: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Date of first sighting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Peaks in cases (date and height of largest peak)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Geography (latitude and longitude)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 </a:t>
            </a:r>
            <a:r>
              <a:rPr lang="en"/>
              <a:t>Percentage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7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dependent variable we’re trying to find a correlations with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deaths / total confirmed cases, for each country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 Paraguay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6572 deaths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282543 confirmed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2.33% death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countries are around 0-5%. Only five countries are higher: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Yemen (19.44%)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Mexico (9.25%)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Syria (7.00%)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Sudan (6.92%)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Egypt (5.87%)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Sighting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“First sighting”: the first date for each </a:t>
            </a:r>
            <a:r>
              <a:rPr lang="en"/>
              <a:t>country with number of confirmed cases &gt;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sighting data from covid_19 data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 Paraguay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First sighting: 03/08/2020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Sighting: Results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291275"/>
            <a:ext cx="67992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 first sighting corresponds to a higher death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graph was for countries that had at least 1000 deaths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262" y="2250725"/>
            <a:ext cx="4256625" cy="250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973" y="894423"/>
            <a:ext cx="3015155" cy="114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788000" y="1320750"/>
            <a:ext cx="7030500" cy="3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with total confirmed cases data for each country from time_series_covid_19_confirmed.csv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Subtract and get 7-day moving average to get daily cases in each country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peaks = relative maxima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Ignore all peaks with less than 10 daily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each country, consider the peak with the most daily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 Paraguay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00" y="2723775"/>
            <a:ext cx="4509075" cy="2354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Peaks: Results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458900" y="1352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countries have no peaks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Marshall Islands, with not enough cases to reach the “10 daily cases” minimum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general, no clear trend with date or height of the largest peak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Largest peak size is either not correlated, or there are other confounding factors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348" y="2483125"/>
            <a:ext cx="3930743" cy="2327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5" name="Google Shape;3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09" y="2483125"/>
            <a:ext cx="3889627" cy="2327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Geography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183900" y="1954075"/>
            <a:ext cx="6729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 the number of countries with confirmed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countries by latitude and longitude range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Find and name where geographical region lies based on latitude and longitude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Ex: Latitude (10 and 90) and Longitude(-180 and -25) falls in North America region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deaths percentage within specific latitude and longitude points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