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DB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A7B860-DD95-48B5-B1F3-F897699E98BF}" type="doc">
      <dgm:prSet loTypeId="urn:microsoft.com/office/officeart/2005/8/layout/rings+Icon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3349017-03A2-4CD3-B136-2F956307C057}">
      <dgm:prSet phldrT="[Text]"/>
      <dgm:spPr/>
      <dgm:t>
        <a:bodyPr/>
        <a:lstStyle/>
        <a:p>
          <a:r>
            <a:rPr lang="en-US" dirty="0"/>
            <a:t>Dinesh </a:t>
          </a:r>
          <a:r>
            <a:rPr lang="en-US" dirty="0" err="1"/>
            <a:t>Lamda</a:t>
          </a:r>
          <a:endParaRPr lang="en-US" dirty="0"/>
        </a:p>
      </dgm:t>
    </dgm:pt>
    <dgm:pt modelId="{DB8BD6F7-8988-4412-B41E-8F64AA88437D}" type="parTrans" cxnId="{6F8236F3-733B-4790-AFFE-A12BB373B43C}">
      <dgm:prSet/>
      <dgm:spPr/>
      <dgm:t>
        <a:bodyPr/>
        <a:lstStyle/>
        <a:p>
          <a:endParaRPr lang="en-US"/>
        </a:p>
      </dgm:t>
    </dgm:pt>
    <dgm:pt modelId="{841EEFAC-924E-4075-BCF3-4BB8C25E9C8A}" type="sibTrans" cxnId="{6F8236F3-733B-4790-AFFE-A12BB373B43C}">
      <dgm:prSet/>
      <dgm:spPr/>
      <dgm:t>
        <a:bodyPr/>
        <a:lstStyle/>
        <a:p>
          <a:endParaRPr lang="en-US"/>
        </a:p>
      </dgm:t>
    </dgm:pt>
    <dgm:pt modelId="{02CBC422-7CD3-48F5-8B3D-25E63A8A0F25}">
      <dgm:prSet phldrT="[Text]"/>
      <dgm:spPr/>
      <dgm:t>
        <a:bodyPr/>
        <a:lstStyle/>
        <a:p>
          <a:r>
            <a:rPr lang="en-US" dirty="0"/>
            <a:t>Yannick </a:t>
          </a:r>
          <a:r>
            <a:rPr lang="en-US" dirty="0" err="1"/>
            <a:t>Kalukuta</a:t>
          </a:r>
          <a:endParaRPr lang="en-US" dirty="0"/>
        </a:p>
      </dgm:t>
    </dgm:pt>
    <dgm:pt modelId="{AA8D50CC-C583-4F8E-8FB5-1D89917D7726}" type="parTrans" cxnId="{5FC59070-3B2F-4E47-816B-FB9AB29B0F8E}">
      <dgm:prSet/>
      <dgm:spPr/>
      <dgm:t>
        <a:bodyPr/>
        <a:lstStyle/>
        <a:p>
          <a:endParaRPr lang="en-US"/>
        </a:p>
      </dgm:t>
    </dgm:pt>
    <dgm:pt modelId="{2DAA7F74-E4EC-478C-B7F1-2327349BDEDC}" type="sibTrans" cxnId="{5FC59070-3B2F-4E47-816B-FB9AB29B0F8E}">
      <dgm:prSet/>
      <dgm:spPr/>
      <dgm:t>
        <a:bodyPr/>
        <a:lstStyle/>
        <a:p>
          <a:endParaRPr lang="en-US"/>
        </a:p>
      </dgm:t>
    </dgm:pt>
    <dgm:pt modelId="{BB371604-1998-45C8-BB29-A4D561E8424B}">
      <dgm:prSet phldrT="[Text]"/>
      <dgm:spPr/>
      <dgm:t>
        <a:bodyPr/>
        <a:lstStyle/>
        <a:p>
          <a:r>
            <a:rPr lang="en-US" dirty="0"/>
            <a:t>Vin Dixit</a:t>
          </a:r>
        </a:p>
      </dgm:t>
    </dgm:pt>
    <dgm:pt modelId="{9C3DB397-0090-410C-A4EB-64C91683B58F}" type="parTrans" cxnId="{0EBC1A80-F734-4AD6-AE8B-8B961CD59040}">
      <dgm:prSet/>
      <dgm:spPr/>
      <dgm:t>
        <a:bodyPr/>
        <a:lstStyle/>
        <a:p>
          <a:endParaRPr lang="en-US"/>
        </a:p>
      </dgm:t>
    </dgm:pt>
    <dgm:pt modelId="{58874506-9010-4409-8422-804D3E8B142A}" type="sibTrans" cxnId="{0EBC1A80-F734-4AD6-AE8B-8B961CD59040}">
      <dgm:prSet/>
      <dgm:spPr/>
      <dgm:t>
        <a:bodyPr/>
        <a:lstStyle/>
        <a:p>
          <a:endParaRPr lang="en-US"/>
        </a:p>
      </dgm:t>
    </dgm:pt>
    <dgm:pt modelId="{3E2527B4-406A-4A2D-BE05-968CBF88BF55}">
      <dgm:prSet/>
      <dgm:spPr/>
      <dgm:t>
        <a:bodyPr/>
        <a:lstStyle/>
        <a:p>
          <a:r>
            <a:rPr lang="en-US" dirty="0"/>
            <a:t>Adil Sarwar</a:t>
          </a:r>
        </a:p>
      </dgm:t>
    </dgm:pt>
    <dgm:pt modelId="{D2173655-50CD-4313-818D-2EA878A02D1A}" type="parTrans" cxnId="{4F251AA9-27EB-4ED1-B702-4E19DCA3CFD5}">
      <dgm:prSet/>
      <dgm:spPr/>
      <dgm:t>
        <a:bodyPr/>
        <a:lstStyle/>
        <a:p>
          <a:endParaRPr lang="en-US"/>
        </a:p>
      </dgm:t>
    </dgm:pt>
    <dgm:pt modelId="{CE99A5D0-09A2-4CCF-81F0-51CEAB8203B4}" type="sibTrans" cxnId="{4F251AA9-27EB-4ED1-B702-4E19DCA3CFD5}">
      <dgm:prSet/>
      <dgm:spPr/>
      <dgm:t>
        <a:bodyPr/>
        <a:lstStyle/>
        <a:p>
          <a:endParaRPr lang="en-US"/>
        </a:p>
      </dgm:t>
    </dgm:pt>
    <dgm:pt modelId="{5F5C4F39-3F46-41B0-8B70-D4D217A78F3E}">
      <dgm:prSet/>
      <dgm:spPr/>
      <dgm:t>
        <a:bodyPr/>
        <a:lstStyle/>
        <a:p>
          <a:r>
            <a:rPr lang="en-US"/>
            <a:t>Vijay Bagavatula</a:t>
          </a:r>
          <a:endParaRPr lang="en-US" dirty="0"/>
        </a:p>
      </dgm:t>
    </dgm:pt>
    <dgm:pt modelId="{EE1B6B16-6270-4DFE-B9EA-D0D2F5D4E561}" type="parTrans" cxnId="{0A30336E-8ECC-4072-8D95-A59197D7C4A1}">
      <dgm:prSet/>
      <dgm:spPr/>
      <dgm:t>
        <a:bodyPr/>
        <a:lstStyle/>
        <a:p>
          <a:endParaRPr lang="en-US"/>
        </a:p>
      </dgm:t>
    </dgm:pt>
    <dgm:pt modelId="{4B554E3A-032B-462F-A436-27C3349E4CC5}" type="sibTrans" cxnId="{0A30336E-8ECC-4072-8D95-A59197D7C4A1}">
      <dgm:prSet/>
      <dgm:spPr/>
      <dgm:t>
        <a:bodyPr/>
        <a:lstStyle/>
        <a:p>
          <a:endParaRPr lang="en-US"/>
        </a:p>
      </dgm:t>
    </dgm:pt>
    <dgm:pt modelId="{AEEA62E2-E3A4-4233-BDE2-EBB7BABCDCCF}">
      <dgm:prSet/>
      <dgm:spPr/>
      <dgm:t>
        <a:bodyPr/>
        <a:lstStyle/>
        <a:p>
          <a:r>
            <a:rPr lang="en-US" dirty="0"/>
            <a:t>Kendall Gouldthorpe</a:t>
          </a:r>
        </a:p>
      </dgm:t>
    </dgm:pt>
    <dgm:pt modelId="{69E44255-3C9C-4584-A57A-5F6E11D4912B}" type="parTrans" cxnId="{7D914859-83BE-48E8-8CBB-4D38D315AFB0}">
      <dgm:prSet/>
      <dgm:spPr/>
      <dgm:t>
        <a:bodyPr/>
        <a:lstStyle/>
        <a:p>
          <a:endParaRPr lang="en-US"/>
        </a:p>
      </dgm:t>
    </dgm:pt>
    <dgm:pt modelId="{D90C5C25-F35C-4466-9587-9A914D864A86}" type="sibTrans" cxnId="{7D914859-83BE-48E8-8CBB-4D38D315AFB0}">
      <dgm:prSet/>
      <dgm:spPr/>
      <dgm:t>
        <a:bodyPr/>
        <a:lstStyle/>
        <a:p>
          <a:endParaRPr lang="en-US"/>
        </a:p>
      </dgm:t>
    </dgm:pt>
    <dgm:pt modelId="{C3C1D04A-8039-4051-9194-D88A6746CF6D}" type="pres">
      <dgm:prSet presAssocID="{AFA7B860-DD95-48B5-B1F3-F897699E98BF}" presName="Name0" presStyleCnt="0">
        <dgm:presLayoutVars>
          <dgm:chMax val="7"/>
          <dgm:dir/>
          <dgm:resizeHandles val="exact"/>
        </dgm:presLayoutVars>
      </dgm:prSet>
      <dgm:spPr/>
    </dgm:pt>
    <dgm:pt modelId="{E5E35FA4-BA5B-4A52-A06C-2FD1E2B4B722}" type="pres">
      <dgm:prSet presAssocID="{AFA7B860-DD95-48B5-B1F3-F897699E98BF}" presName="ellipse1" presStyleLbl="vennNode1" presStyleIdx="0" presStyleCnt="6">
        <dgm:presLayoutVars>
          <dgm:bulletEnabled val="1"/>
        </dgm:presLayoutVars>
      </dgm:prSet>
      <dgm:spPr/>
    </dgm:pt>
    <dgm:pt modelId="{D6297B1B-1A76-47CF-8B81-3A60A114E37D}" type="pres">
      <dgm:prSet presAssocID="{AFA7B860-DD95-48B5-B1F3-F897699E98BF}" presName="ellipse2" presStyleLbl="vennNode1" presStyleIdx="1" presStyleCnt="6">
        <dgm:presLayoutVars>
          <dgm:bulletEnabled val="1"/>
        </dgm:presLayoutVars>
      </dgm:prSet>
      <dgm:spPr/>
    </dgm:pt>
    <dgm:pt modelId="{A4AF67F3-9BB6-4FC6-94F4-BFEDF58C9066}" type="pres">
      <dgm:prSet presAssocID="{AFA7B860-DD95-48B5-B1F3-F897699E98BF}" presName="ellipse3" presStyleLbl="vennNode1" presStyleIdx="2" presStyleCnt="6">
        <dgm:presLayoutVars>
          <dgm:bulletEnabled val="1"/>
        </dgm:presLayoutVars>
      </dgm:prSet>
      <dgm:spPr/>
    </dgm:pt>
    <dgm:pt modelId="{4A58DCED-ABB9-479F-B538-6FD92A550AEC}" type="pres">
      <dgm:prSet presAssocID="{AFA7B860-DD95-48B5-B1F3-F897699E98BF}" presName="ellipse4" presStyleLbl="vennNode1" presStyleIdx="3" presStyleCnt="6">
        <dgm:presLayoutVars>
          <dgm:bulletEnabled val="1"/>
        </dgm:presLayoutVars>
      </dgm:prSet>
      <dgm:spPr/>
    </dgm:pt>
    <dgm:pt modelId="{0265FB99-9C0B-4ADA-9B1E-A762D1B1825B}" type="pres">
      <dgm:prSet presAssocID="{AFA7B860-DD95-48B5-B1F3-F897699E98BF}" presName="ellipse5" presStyleLbl="vennNode1" presStyleIdx="4" presStyleCnt="6">
        <dgm:presLayoutVars>
          <dgm:bulletEnabled val="1"/>
        </dgm:presLayoutVars>
      </dgm:prSet>
      <dgm:spPr/>
    </dgm:pt>
    <dgm:pt modelId="{237D3F47-95C8-4CBB-AF92-257442C9DF88}" type="pres">
      <dgm:prSet presAssocID="{AFA7B860-DD95-48B5-B1F3-F897699E98BF}" presName="ellipse6" presStyleLbl="vennNode1" presStyleIdx="5" presStyleCnt="6">
        <dgm:presLayoutVars>
          <dgm:bulletEnabled val="1"/>
        </dgm:presLayoutVars>
      </dgm:prSet>
      <dgm:spPr/>
    </dgm:pt>
  </dgm:ptLst>
  <dgm:cxnLst>
    <dgm:cxn modelId="{5A6A6D5C-A82F-43A2-8BCC-7455E797B438}" type="presOf" srcId="{02CBC422-7CD3-48F5-8B3D-25E63A8A0F25}" destId="{D6297B1B-1A76-47CF-8B81-3A60A114E37D}" srcOrd="0" destOrd="0" presId="urn:microsoft.com/office/officeart/2005/8/layout/rings+Icon"/>
    <dgm:cxn modelId="{0A30336E-8ECC-4072-8D95-A59197D7C4A1}" srcId="{AFA7B860-DD95-48B5-B1F3-F897699E98BF}" destId="{5F5C4F39-3F46-41B0-8B70-D4D217A78F3E}" srcOrd="4" destOrd="0" parTransId="{EE1B6B16-6270-4DFE-B9EA-D0D2F5D4E561}" sibTransId="{4B554E3A-032B-462F-A436-27C3349E4CC5}"/>
    <dgm:cxn modelId="{E749A34F-200D-4716-A66F-EC2B3316B99B}" type="presOf" srcId="{AEEA62E2-E3A4-4233-BDE2-EBB7BABCDCCF}" destId="{237D3F47-95C8-4CBB-AF92-257442C9DF88}" srcOrd="0" destOrd="0" presId="urn:microsoft.com/office/officeart/2005/8/layout/rings+Icon"/>
    <dgm:cxn modelId="{5FC59070-3B2F-4E47-816B-FB9AB29B0F8E}" srcId="{AFA7B860-DD95-48B5-B1F3-F897699E98BF}" destId="{02CBC422-7CD3-48F5-8B3D-25E63A8A0F25}" srcOrd="1" destOrd="0" parTransId="{AA8D50CC-C583-4F8E-8FB5-1D89917D7726}" sibTransId="{2DAA7F74-E4EC-478C-B7F1-2327349BDEDC}"/>
    <dgm:cxn modelId="{7D914859-83BE-48E8-8CBB-4D38D315AFB0}" srcId="{AFA7B860-DD95-48B5-B1F3-F897699E98BF}" destId="{AEEA62E2-E3A4-4233-BDE2-EBB7BABCDCCF}" srcOrd="5" destOrd="0" parTransId="{69E44255-3C9C-4584-A57A-5F6E11D4912B}" sibTransId="{D90C5C25-F35C-4466-9587-9A914D864A86}"/>
    <dgm:cxn modelId="{022ACA79-3FC6-4AEE-9F3F-5B1E6FCE38F7}" type="presOf" srcId="{AFA7B860-DD95-48B5-B1F3-F897699E98BF}" destId="{C3C1D04A-8039-4051-9194-D88A6746CF6D}" srcOrd="0" destOrd="0" presId="urn:microsoft.com/office/officeart/2005/8/layout/rings+Icon"/>
    <dgm:cxn modelId="{1460FC59-5F5C-45F8-9D03-9743E1F8EC5D}" type="presOf" srcId="{5F5C4F39-3F46-41B0-8B70-D4D217A78F3E}" destId="{0265FB99-9C0B-4ADA-9B1E-A762D1B1825B}" srcOrd="0" destOrd="0" presId="urn:microsoft.com/office/officeart/2005/8/layout/rings+Icon"/>
    <dgm:cxn modelId="{0EBC1A80-F734-4AD6-AE8B-8B961CD59040}" srcId="{AFA7B860-DD95-48B5-B1F3-F897699E98BF}" destId="{BB371604-1998-45C8-BB29-A4D561E8424B}" srcOrd="2" destOrd="0" parTransId="{9C3DB397-0090-410C-A4EB-64C91683B58F}" sibTransId="{58874506-9010-4409-8422-804D3E8B142A}"/>
    <dgm:cxn modelId="{4F251AA9-27EB-4ED1-B702-4E19DCA3CFD5}" srcId="{AFA7B860-DD95-48B5-B1F3-F897699E98BF}" destId="{3E2527B4-406A-4A2D-BE05-968CBF88BF55}" srcOrd="3" destOrd="0" parTransId="{D2173655-50CD-4313-818D-2EA878A02D1A}" sibTransId="{CE99A5D0-09A2-4CCF-81F0-51CEAB8203B4}"/>
    <dgm:cxn modelId="{1DD51DD2-688B-40F8-8AA0-2E20729BA6B0}" type="presOf" srcId="{93349017-03A2-4CD3-B136-2F956307C057}" destId="{E5E35FA4-BA5B-4A52-A06C-2FD1E2B4B722}" srcOrd="0" destOrd="0" presId="urn:microsoft.com/office/officeart/2005/8/layout/rings+Icon"/>
    <dgm:cxn modelId="{02B7E5D7-EF72-4AEA-9D84-B3FEE0C5073B}" type="presOf" srcId="{3E2527B4-406A-4A2D-BE05-968CBF88BF55}" destId="{4A58DCED-ABB9-479F-B538-6FD92A550AEC}" srcOrd="0" destOrd="0" presId="urn:microsoft.com/office/officeart/2005/8/layout/rings+Icon"/>
    <dgm:cxn modelId="{C52247D9-87C3-40B6-AAE9-97E8DDB6B4BA}" type="presOf" srcId="{BB371604-1998-45C8-BB29-A4D561E8424B}" destId="{A4AF67F3-9BB6-4FC6-94F4-BFEDF58C9066}" srcOrd="0" destOrd="0" presId="urn:microsoft.com/office/officeart/2005/8/layout/rings+Icon"/>
    <dgm:cxn modelId="{6F8236F3-733B-4790-AFFE-A12BB373B43C}" srcId="{AFA7B860-DD95-48B5-B1F3-F897699E98BF}" destId="{93349017-03A2-4CD3-B136-2F956307C057}" srcOrd="0" destOrd="0" parTransId="{DB8BD6F7-8988-4412-B41E-8F64AA88437D}" sibTransId="{841EEFAC-924E-4075-BCF3-4BB8C25E9C8A}"/>
    <dgm:cxn modelId="{EBF2C9AC-15B6-4E99-9FA7-8BA1B8F05C6A}" type="presParOf" srcId="{C3C1D04A-8039-4051-9194-D88A6746CF6D}" destId="{E5E35FA4-BA5B-4A52-A06C-2FD1E2B4B722}" srcOrd="0" destOrd="0" presId="urn:microsoft.com/office/officeart/2005/8/layout/rings+Icon"/>
    <dgm:cxn modelId="{632A5BF3-8977-4831-8DB8-1F41937D11CD}" type="presParOf" srcId="{C3C1D04A-8039-4051-9194-D88A6746CF6D}" destId="{D6297B1B-1A76-47CF-8B81-3A60A114E37D}" srcOrd="1" destOrd="0" presId="urn:microsoft.com/office/officeart/2005/8/layout/rings+Icon"/>
    <dgm:cxn modelId="{CC164F63-5B83-4F50-9AC0-ADD68E20AA0E}" type="presParOf" srcId="{C3C1D04A-8039-4051-9194-D88A6746CF6D}" destId="{A4AF67F3-9BB6-4FC6-94F4-BFEDF58C9066}" srcOrd="2" destOrd="0" presId="urn:microsoft.com/office/officeart/2005/8/layout/rings+Icon"/>
    <dgm:cxn modelId="{699696D7-0531-4D41-AF6B-399D4B8A3A1C}" type="presParOf" srcId="{C3C1D04A-8039-4051-9194-D88A6746CF6D}" destId="{4A58DCED-ABB9-479F-B538-6FD92A550AEC}" srcOrd="3" destOrd="0" presId="urn:microsoft.com/office/officeart/2005/8/layout/rings+Icon"/>
    <dgm:cxn modelId="{354F4933-9561-49F5-B450-F53FD93E6AC6}" type="presParOf" srcId="{C3C1D04A-8039-4051-9194-D88A6746CF6D}" destId="{0265FB99-9C0B-4ADA-9B1E-A762D1B1825B}" srcOrd="4" destOrd="0" presId="urn:microsoft.com/office/officeart/2005/8/layout/rings+Icon"/>
    <dgm:cxn modelId="{7F268042-C65B-494D-89FD-52DBA2FB4AB8}" type="presParOf" srcId="{C3C1D04A-8039-4051-9194-D88A6746CF6D}" destId="{237D3F47-95C8-4CBB-AF92-257442C9DF88}" srcOrd="5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6FBFF3-6A85-4A72-9AF2-B725654A7FF2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D1BCB5-ED50-4D2F-BB5F-2B308A776BBE}">
      <dgm:prSet phldrT="[Text]"/>
      <dgm:spPr/>
      <dgm:t>
        <a:bodyPr/>
        <a:lstStyle/>
        <a:p>
          <a:r>
            <a:rPr lang="en-US" dirty="0"/>
            <a:t>TASK </a:t>
          </a:r>
          <a:r>
            <a:rPr lang="en-US" baseline="30000" dirty="0"/>
            <a:t>#</a:t>
          </a:r>
          <a:r>
            <a:rPr lang="en-US" dirty="0"/>
            <a:t>1</a:t>
          </a:r>
        </a:p>
      </dgm:t>
    </dgm:pt>
    <dgm:pt modelId="{EA9A8D5A-FAEE-4320-9688-CE48CA237442}" type="parTrans" cxnId="{ACE737D7-CEE2-4F4C-8A5F-29E8F0B6C8B9}">
      <dgm:prSet/>
      <dgm:spPr/>
      <dgm:t>
        <a:bodyPr/>
        <a:lstStyle/>
        <a:p>
          <a:endParaRPr lang="en-US"/>
        </a:p>
      </dgm:t>
    </dgm:pt>
    <dgm:pt modelId="{3F56A96D-EFCD-4978-AC97-BF192931DBE4}" type="sibTrans" cxnId="{ACE737D7-CEE2-4F4C-8A5F-29E8F0B6C8B9}">
      <dgm:prSet/>
      <dgm:spPr/>
      <dgm:t>
        <a:bodyPr/>
        <a:lstStyle/>
        <a:p>
          <a:endParaRPr lang="en-US"/>
        </a:p>
      </dgm:t>
    </dgm:pt>
    <dgm:pt modelId="{E3B6CD22-5BB4-4B9D-BC6D-1CE176FA0226}">
      <dgm:prSet phldrT="[Text]"/>
      <dgm:spPr/>
      <dgm:t>
        <a:bodyPr/>
        <a:lstStyle/>
        <a:p>
          <a:r>
            <a:rPr lang="en-US" dirty="0"/>
            <a:t>Create SQLITE with state, longitude and latitude</a:t>
          </a:r>
        </a:p>
      </dgm:t>
    </dgm:pt>
    <dgm:pt modelId="{E733A10E-B3F1-47C3-84D9-E7573C3D56CC}" type="parTrans" cxnId="{6857DE4A-D2C5-4BE9-BEAC-D20B4D87CD68}">
      <dgm:prSet/>
      <dgm:spPr/>
      <dgm:t>
        <a:bodyPr/>
        <a:lstStyle/>
        <a:p>
          <a:endParaRPr lang="en-US"/>
        </a:p>
      </dgm:t>
    </dgm:pt>
    <dgm:pt modelId="{BDD18F53-161B-41CE-A446-AAFF5DE5F4EA}" type="sibTrans" cxnId="{6857DE4A-D2C5-4BE9-BEAC-D20B4D87CD68}">
      <dgm:prSet/>
      <dgm:spPr/>
      <dgm:t>
        <a:bodyPr/>
        <a:lstStyle/>
        <a:p>
          <a:endParaRPr lang="en-US"/>
        </a:p>
      </dgm:t>
    </dgm:pt>
    <dgm:pt modelId="{AA020A17-5D0E-4989-BF20-102099CB2031}">
      <dgm:prSet phldrT="[Text]"/>
      <dgm:spPr/>
      <dgm:t>
        <a:bodyPr/>
        <a:lstStyle/>
        <a:p>
          <a:r>
            <a:rPr lang="en-US" dirty="0"/>
            <a:t>TASK </a:t>
          </a:r>
          <a:r>
            <a:rPr lang="en-US" baseline="30000" dirty="0"/>
            <a:t>#</a:t>
          </a:r>
          <a:r>
            <a:rPr lang="en-US" baseline="0" dirty="0"/>
            <a:t>2</a:t>
          </a:r>
        </a:p>
      </dgm:t>
    </dgm:pt>
    <dgm:pt modelId="{63903D25-EFD2-4708-A8F5-B3EE52B1CC93}" type="parTrans" cxnId="{C2416379-88A9-477F-9C30-6A76E84788C4}">
      <dgm:prSet/>
      <dgm:spPr/>
      <dgm:t>
        <a:bodyPr/>
        <a:lstStyle/>
        <a:p>
          <a:endParaRPr lang="en-US"/>
        </a:p>
      </dgm:t>
    </dgm:pt>
    <dgm:pt modelId="{F234F036-0DCA-4190-BFAD-D8831103EBCE}" type="sibTrans" cxnId="{C2416379-88A9-477F-9C30-6A76E84788C4}">
      <dgm:prSet/>
      <dgm:spPr/>
      <dgm:t>
        <a:bodyPr/>
        <a:lstStyle/>
        <a:p>
          <a:endParaRPr lang="en-US"/>
        </a:p>
      </dgm:t>
    </dgm:pt>
    <dgm:pt modelId="{FD2F7D2A-1733-44CC-B4E4-C5AE82D72DB3}">
      <dgm:prSet phldrT="[Text]" phldr="1"/>
      <dgm:spPr/>
      <dgm:t>
        <a:bodyPr/>
        <a:lstStyle/>
        <a:p>
          <a:endParaRPr lang="en-US" dirty="0"/>
        </a:p>
      </dgm:t>
    </dgm:pt>
    <dgm:pt modelId="{DB9C8479-D685-4D2B-9639-3EC61F10BD30}" type="parTrans" cxnId="{44419F5B-75F0-47A8-838D-2CD63572E596}">
      <dgm:prSet/>
      <dgm:spPr/>
      <dgm:t>
        <a:bodyPr/>
        <a:lstStyle/>
        <a:p>
          <a:endParaRPr lang="en-US"/>
        </a:p>
      </dgm:t>
    </dgm:pt>
    <dgm:pt modelId="{FF1DA8A8-2BBB-49F2-96B4-06479E1035FD}" type="sibTrans" cxnId="{44419F5B-75F0-47A8-838D-2CD63572E596}">
      <dgm:prSet/>
      <dgm:spPr/>
      <dgm:t>
        <a:bodyPr/>
        <a:lstStyle/>
        <a:p>
          <a:endParaRPr lang="en-US"/>
        </a:p>
      </dgm:t>
    </dgm:pt>
    <dgm:pt modelId="{BEFCE0E5-C1A4-47AB-9C77-0FF450D3C7AA}">
      <dgm:prSet phldrT="[Text]" phldr="1"/>
      <dgm:spPr/>
      <dgm:t>
        <a:bodyPr/>
        <a:lstStyle/>
        <a:p>
          <a:endParaRPr lang="en-US"/>
        </a:p>
      </dgm:t>
    </dgm:pt>
    <dgm:pt modelId="{28169974-AB00-4EDC-92EB-DD37DE89674E}" type="parTrans" cxnId="{29C1A73A-D4CB-4824-B1B4-60DBD9ECA703}">
      <dgm:prSet/>
      <dgm:spPr/>
      <dgm:t>
        <a:bodyPr/>
        <a:lstStyle/>
        <a:p>
          <a:endParaRPr lang="en-US"/>
        </a:p>
      </dgm:t>
    </dgm:pt>
    <dgm:pt modelId="{50A591ED-2610-4704-B24A-14B8ADAAA184}" type="sibTrans" cxnId="{29C1A73A-D4CB-4824-B1B4-60DBD9ECA703}">
      <dgm:prSet/>
      <dgm:spPr/>
      <dgm:t>
        <a:bodyPr/>
        <a:lstStyle/>
        <a:p>
          <a:endParaRPr lang="en-US"/>
        </a:p>
      </dgm:t>
    </dgm:pt>
    <dgm:pt modelId="{3A139270-52E7-482C-B5C7-9386DCAF78F5}">
      <dgm:prSet phldrT="[Text]" phldr="1"/>
      <dgm:spPr/>
      <dgm:t>
        <a:bodyPr/>
        <a:lstStyle/>
        <a:p>
          <a:endParaRPr lang="en-US" dirty="0"/>
        </a:p>
      </dgm:t>
    </dgm:pt>
    <dgm:pt modelId="{4E861A31-6638-424E-8297-078E050127B2}" type="parTrans" cxnId="{815C2FC4-BDFE-44CC-A5E6-2C8FEA2B39E2}">
      <dgm:prSet/>
      <dgm:spPr/>
      <dgm:t>
        <a:bodyPr/>
        <a:lstStyle/>
        <a:p>
          <a:endParaRPr lang="en-US"/>
        </a:p>
      </dgm:t>
    </dgm:pt>
    <dgm:pt modelId="{363C3506-19C2-4F45-99C1-32C899BF890E}" type="sibTrans" cxnId="{815C2FC4-BDFE-44CC-A5E6-2C8FEA2B39E2}">
      <dgm:prSet/>
      <dgm:spPr/>
      <dgm:t>
        <a:bodyPr/>
        <a:lstStyle/>
        <a:p>
          <a:endParaRPr lang="en-US"/>
        </a:p>
      </dgm:t>
    </dgm:pt>
    <dgm:pt modelId="{9DC01640-2BF9-4F1C-AABE-44F87000CCE0}" type="pres">
      <dgm:prSet presAssocID="{7A6FBFF3-6A85-4A72-9AF2-B725654A7FF2}" presName="linearFlow" presStyleCnt="0">
        <dgm:presLayoutVars>
          <dgm:dir/>
          <dgm:animLvl val="lvl"/>
          <dgm:resizeHandles val="exact"/>
        </dgm:presLayoutVars>
      </dgm:prSet>
      <dgm:spPr/>
    </dgm:pt>
    <dgm:pt modelId="{5A9151F7-CD17-42F2-B865-D1C66C370E2D}" type="pres">
      <dgm:prSet presAssocID="{75D1BCB5-ED50-4D2F-BB5F-2B308A776BBE}" presName="composite" presStyleCnt="0"/>
      <dgm:spPr/>
    </dgm:pt>
    <dgm:pt modelId="{955541F2-B44F-4C57-9F84-0D0960DBD86C}" type="pres">
      <dgm:prSet presAssocID="{75D1BCB5-ED50-4D2F-BB5F-2B308A776BBE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B040D688-F0A6-4DE8-9E9F-412455351856}" type="pres">
      <dgm:prSet presAssocID="{75D1BCB5-ED50-4D2F-BB5F-2B308A776BBE}" presName="parSh" presStyleLbl="node1" presStyleIdx="0" presStyleCnt="3" custLinFactNeighborY="-25664"/>
      <dgm:spPr/>
    </dgm:pt>
    <dgm:pt modelId="{40ACD4CC-858F-400F-A070-966C5EE9BB31}" type="pres">
      <dgm:prSet presAssocID="{75D1BCB5-ED50-4D2F-BB5F-2B308A776BBE}" presName="desTx" presStyleLbl="fgAcc1" presStyleIdx="0" presStyleCnt="3" custScaleX="122841" custScaleY="59082" custLinFactNeighborX="-1546" custLinFactNeighborY="-26821">
        <dgm:presLayoutVars>
          <dgm:bulletEnabled val="1"/>
        </dgm:presLayoutVars>
      </dgm:prSet>
      <dgm:spPr/>
    </dgm:pt>
    <dgm:pt modelId="{4EB84239-33AB-41AA-99B5-5BB02556AE11}" type="pres">
      <dgm:prSet presAssocID="{3F56A96D-EFCD-4978-AC97-BF192931DBE4}" presName="sibTrans" presStyleLbl="sibTrans2D1" presStyleIdx="0" presStyleCnt="2"/>
      <dgm:spPr/>
    </dgm:pt>
    <dgm:pt modelId="{7DAD8C37-FF01-4DB0-9495-82D48792B0E8}" type="pres">
      <dgm:prSet presAssocID="{3F56A96D-EFCD-4978-AC97-BF192931DBE4}" presName="connTx" presStyleLbl="sibTrans2D1" presStyleIdx="0" presStyleCnt="2"/>
      <dgm:spPr/>
    </dgm:pt>
    <dgm:pt modelId="{70F8DDF9-4105-4172-9853-03B2147A5628}" type="pres">
      <dgm:prSet presAssocID="{AA020A17-5D0E-4989-BF20-102099CB2031}" presName="composite" presStyleCnt="0"/>
      <dgm:spPr/>
    </dgm:pt>
    <dgm:pt modelId="{9229E37F-3A91-455F-8E9E-90A7550E347D}" type="pres">
      <dgm:prSet presAssocID="{AA020A17-5D0E-4989-BF20-102099CB2031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2C49B8D7-5929-43BE-81E0-418CBD3E8111}" type="pres">
      <dgm:prSet presAssocID="{AA020A17-5D0E-4989-BF20-102099CB2031}" presName="parSh" presStyleLbl="node1" presStyleIdx="1" presStyleCnt="3"/>
      <dgm:spPr/>
    </dgm:pt>
    <dgm:pt modelId="{B86C18FE-D564-45A2-8E1B-0A149B0D54F6}" type="pres">
      <dgm:prSet presAssocID="{AA020A17-5D0E-4989-BF20-102099CB2031}" presName="desTx" presStyleLbl="fgAcc1" presStyleIdx="1" presStyleCnt="3">
        <dgm:presLayoutVars>
          <dgm:bulletEnabled val="1"/>
        </dgm:presLayoutVars>
      </dgm:prSet>
      <dgm:spPr/>
    </dgm:pt>
    <dgm:pt modelId="{C2F1AE7F-EE30-47BD-B0AB-67208EF6891A}" type="pres">
      <dgm:prSet presAssocID="{F234F036-0DCA-4190-BFAD-D8831103EBCE}" presName="sibTrans" presStyleLbl="sibTrans2D1" presStyleIdx="1" presStyleCnt="2"/>
      <dgm:spPr/>
    </dgm:pt>
    <dgm:pt modelId="{70CDE3C7-A1BA-4B49-8F4E-4F5A198DB851}" type="pres">
      <dgm:prSet presAssocID="{F234F036-0DCA-4190-BFAD-D8831103EBCE}" presName="connTx" presStyleLbl="sibTrans2D1" presStyleIdx="1" presStyleCnt="2"/>
      <dgm:spPr/>
    </dgm:pt>
    <dgm:pt modelId="{8000674B-DED4-41F0-9CFA-C40DB450D3AA}" type="pres">
      <dgm:prSet presAssocID="{BEFCE0E5-C1A4-47AB-9C77-0FF450D3C7AA}" presName="composite" presStyleCnt="0"/>
      <dgm:spPr/>
    </dgm:pt>
    <dgm:pt modelId="{9620356F-CAF1-4BE5-B255-775DF3B4EA56}" type="pres">
      <dgm:prSet presAssocID="{BEFCE0E5-C1A4-47AB-9C77-0FF450D3C7AA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2767FF6D-C561-4474-87B2-83CDD1135E56}" type="pres">
      <dgm:prSet presAssocID="{BEFCE0E5-C1A4-47AB-9C77-0FF450D3C7AA}" presName="parSh" presStyleLbl="node1" presStyleIdx="2" presStyleCnt="3"/>
      <dgm:spPr/>
    </dgm:pt>
    <dgm:pt modelId="{BDC39205-D839-49F7-AC01-30CD48144F8A}" type="pres">
      <dgm:prSet presAssocID="{BEFCE0E5-C1A4-47AB-9C77-0FF450D3C7AA}" presName="desTx" presStyleLbl="fgAcc1" presStyleIdx="2" presStyleCnt="3">
        <dgm:presLayoutVars>
          <dgm:bulletEnabled val="1"/>
        </dgm:presLayoutVars>
      </dgm:prSet>
      <dgm:spPr/>
    </dgm:pt>
  </dgm:ptLst>
  <dgm:cxnLst>
    <dgm:cxn modelId="{2C919B02-40A7-4965-B9E6-DA52ABF14E7C}" type="presOf" srcId="{F234F036-0DCA-4190-BFAD-D8831103EBCE}" destId="{70CDE3C7-A1BA-4B49-8F4E-4F5A198DB851}" srcOrd="1" destOrd="0" presId="urn:microsoft.com/office/officeart/2005/8/layout/process3"/>
    <dgm:cxn modelId="{29C1A73A-D4CB-4824-B1B4-60DBD9ECA703}" srcId="{7A6FBFF3-6A85-4A72-9AF2-B725654A7FF2}" destId="{BEFCE0E5-C1A4-47AB-9C77-0FF450D3C7AA}" srcOrd="2" destOrd="0" parTransId="{28169974-AB00-4EDC-92EB-DD37DE89674E}" sibTransId="{50A591ED-2610-4704-B24A-14B8ADAAA184}"/>
    <dgm:cxn modelId="{C4822440-DB13-42C2-B9C7-2930E8DB8209}" type="presOf" srcId="{AA020A17-5D0E-4989-BF20-102099CB2031}" destId="{9229E37F-3A91-455F-8E9E-90A7550E347D}" srcOrd="0" destOrd="0" presId="urn:microsoft.com/office/officeart/2005/8/layout/process3"/>
    <dgm:cxn modelId="{44419F5B-75F0-47A8-838D-2CD63572E596}" srcId="{AA020A17-5D0E-4989-BF20-102099CB2031}" destId="{FD2F7D2A-1733-44CC-B4E4-C5AE82D72DB3}" srcOrd="0" destOrd="0" parTransId="{DB9C8479-D685-4D2B-9639-3EC61F10BD30}" sibTransId="{FF1DA8A8-2BBB-49F2-96B4-06479E1035FD}"/>
    <dgm:cxn modelId="{22B3C948-0FE4-4B3F-8287-1600B9FDAAA5}" type="presOf" srcId="{75D1BCB5-ED50-4D2F-BB5F-2B308A776BBE}" destId="{B040D688-F0A6-4DE8-9E9F-412455351856}" srcOrd="1" destOrd="0" presId="urn:microsoft.com/office/officeart/2005/8/layout/process3"/>
    <dgm:cxn modelId="{6857DE4A-D2C5-4BE9-BEAC-D20B4D87CD68}" srcId="{75D1BCB5-ED50-4D2F-BB5F-2B308A776BBE}" destId="{E3B6CD22-5BB4-4B9D-BC6D-1CE176FA0226}" srcOrd="0" destOrd="0" parTransId="{E733A10E-B3F1-47C3-84D9-E7573C3D56CC}" sibTransId="{BDD18F53-161B-41CE-A446-AAFF5DE5F4EA}"/>
    <dgm:cxn modelId="{45F60C76-E9BE-4E91-864F-A17D18C55149}" type="presOf" srcId="{3F56A96D-EFCD-4978-AC97-BF192931DBE4}" destId="{7DAD8C37-FF01-4DB0-9495-82D48792B0E8}" srcOrd="1" destOrd="0" presId="urn:microsoft.com/office/officeart/2005/8/layout/process3"/>
    <dgm:cxn modelId="{C2416379-88A9-477F-9C30-6A76E84788C4}" srcId="{7A6FBFF3-6A85-4A72-9AF2-B725654A7FF2}" destId="{AA020A17-5D0E-4989-BF20-102099CB2031}" srcOrd="1" destOrd="0" parTransId="{63903D25-EFD2-4708-A8F5-B3EE52B1CC93}" sibTransId="{F234F036-0DCA-4190-BFAD-D8831103EBCE}"/>
    <dgm:cxn modelId="{7D7F8182-DE76-4C27-BD7D-97257C829DDF}" type="presOf" srcId="{FD2F7D2A-1733-44CC-B4E4-C5AE82D72DB3}" destId="{B86C18FE-D564-45A2-8E1B-0A149B0D54F6}" srcOrd="0" destOrd="0" presId="urn:microsoft.com/office/officeart/2005/8/layout/process3"/>
    <dgm:cxn modelId="{1454F688-8A58-41EE-91C5-162690577E52}" type="presOf" srcId="{BEFCE0E5-C1A4-47AB-9C77-0FF450D3C7AA}" destId="{9620356F-CAF1-4BE5-B255-775DF3B4EA56}" srcOrd="0" destOrd="0" presId="urn:microsoft.com/office/officeart/2005/8/layout/process3"/>
    <dgm:cxn modelId="{B2D8BA8B-833C-422A-9CEA-718E15EFC248}" type="presOf" srcId="{75D1BCB5-ED50-4D2F-BB5F-2B308A776BBE}" destId="{955541F2-B44F-4C57-9F84-0D0960DBD86C}" srcOrd="0" destOrd="0" presId="urn:microsoft.com/office/officeart/2005/8/layout/process3"/>
    <dgm:cxn modelId="{5AE3538D-48C4-4D12-86B8-BC012DA09D4B}" type="presOf" srcId="{BEFCE0E5-C1A4-47AB-9C77-0FF450D3C7AA}" destId="{2767FF6D-C561-4474-87B2-83CDD1135E56}" srcOrd="1" destOrd="0" presId="urn:microsoft.com/office/officeart/2005/8/layout/process3"/>
    <dgm:cxn modelId="{72A28A99-B1B9-4275-8FA6-88C993707F3C}" type="presOf" srcId="{E3B6CD22-5BB4-4B9D-BC6D-1CE176FA0226}" destId="{40ACD4CC-858F-400F-A070-966C5EE9BB31}" srcOrd="0" destOrd="0" presId="urn:microsoft.com/office/officeart/2005/8/layout/process3"/>
    <dgm:cxn modelId="{D9E303B2-B230-4257-9526-F9EF1CD527CD}" type="presOf" srcId="{3A139270-52E7-482C-B5C7-9386DCAF78F5}" destId="{BDC39205-D839-49F7-AC01-30CD48144F8A}" srcOrd="0" destOrd="0" presId="urn:microsoft.com/office/officeart/2005/8/layout/process3"/>
    <dgm:cxn modelId="{815C2FC4-BDFE-44CC-A5E6-2C8FEA2B39E2}" srcId="{BEFCE0E5-C1A4-47AB-9C77-0FF450D3C7AA}" destId="{3A139270-52E7-482C-B5C7-9386DCAF78F5}" srcOrd="0" destOrd="0" parTransId="{4E861A31-6638-424E-8297-078E050127B2}" sibTransId="{363C3506-19C2-4F45-99C1-32C899BF890E}"/>
    <dgm:cxn modelId="{549FECCE-BF23-4954-9DF7-CE286CC86074}" type="presOf" srcId="{7A6FBFF3-6A85-4A72-9AF2-B725654A7FF2}" destId="{9DC01640-2BF9-4F1C-AABE-44F87000CCE0}" srcOrd="0" destOrd="0" presId="urn:microsoft.com/office/officeart/2005/8/layout/process3"/>
    <dgm:cxn modelId="{ACE737D7-CEE2-4F4C-8A5F-29E8F0B6C8B9}" srcId="{7A6FBFF3-6A85-4A72-9AF2-B725654A7FF2}" destId="{75D1BCB5-ED50-4D2F-BB5F-2B308A776BBE}" srcOrd="0" destOrd="0" parTransId="{EA9A8D5A-FAEE-4320-9688-CE48CA237442}" sibTransId="{3F56A96D-EFCD-4978-AC97-BF192931DBE4}"/>
    <dgm:cxn modelId="{17B515DB-E578-4D23-A3AD-A8D17334FC53}" type="presOf" srcId="{AA020A17-5D0E-4989-BF20-102099CB2031}" destId="{2C49B8D7-5929-43BE-81E0-418CBD3E8111}" srcOrd="1" destOrd="0" presId="urn:microsoft.com/office/officeart/2005/8/layout/process3"/>
    <dgm:cxn modelId="{CD59F6E5-05B8-4613-8900-A9895C095DE5}" type="presOf" srcId="{3F56A96D-EFCD-4978-AC97-BF192931DBE4}" destId="{4EB84239-33AB-41AA-99B5-5BB02556AE11}" srcOrd="0" destOrd="0" presId="urn:microsoft.com/office/officeart/2005/8/layout/process3"/>
    <dgm:cxn modelId="{5445BFFA-77D3-4407-8D9D-DD3439E24B84}" type="presOf" srcId="{F234F036-0DCA-4190-BFAD-D8831103EBCE}" destId="{C2F1AE7F-EE30-47BD-B0AB-67208EF6891A}" srcOrd="0" destOrd="0" presId="urn:microsoft.com/office/officeart/2005/8/layout/process3"/>
    <dgm:cxn modelId="{31AE6279-C9B5-485C-ACF4-C92DDF103D7F}" type="presParOf" srcId="{9DC01640-2BF9-4F1C-AABE-44F87000CCE0}" destId="{5A9151F7-CD17-42F2-B865-D1C66C370E2D}" srcOrd="0" destOrd="0" presId="urn:microsoft.com/office/officeart/2005/8/layout/process3"/>
    <dgm:cxn modelId="{2AF5ECE8-28C6-4BBF-A204-D85291551E4F}" type="presParOf" srcId="{5A9151F7-CD17-42F2-B865-D1C66C370E2D}" destId="{955541F2-B44F-4C57-9F84-0D0960DBD86C}" srcOrd="0" destOrd="0" presId="urn:microsoft.com/office/officeart/2005/8/layout/process3"/>
    <dgm:cxn modelId="{CD4EBF83-3BD7-42FF-B9AF-54085CCDF645}" type="presParOf" srcId="{5A9151F7-CD17-42F2-B865-D1C66C370E2D}" destId="{B040D688-F0A6-4DE8-9E9F-412455351856}" srcOrd="1" destOrd="0" presId="urn:microsoft.com/office/officeart/2005/8/layout/process3"/>
    <dgm:cxn modelId="{D38A6BB8-E57E-4F47-B5BC-7C42B0CD6865}" type="presParOf" srcId="{5A9151F7-CD17-42F2-B865-D1C66C370E2D}" destId="{40ACD4CC-858F-400F-A070-966C5EE9BB31}" srcOrd="2" destOrd="0" presId="urn:microsoft.com/office/officeart/2005/8/layout/process3"/>
    <dgm:cxn modelId="{78201FB6-824F-483F-91DA-B7BDB3BF117D}" type="presParOf" srcId="{9DC01640-2BF9-4F1C-AABE-44F87000CCE0}" destId="{4EB84239-33AB-41AA-99B5-5BB02556AE11}" srcOrd="1" destOrd="0" presId="urn:microsoft.com/office/officeart/2005/8/layout/process3"/>
    <dgm:cxn modelId="{10CC4D2E-9EC6-4FE7-A0BC-39E2B827F89F}" type="presParOf" srcId="{4EB84239-33AB-41AA-99B5-5BB02556AE11}" destId="{7DAD8C37-FF01-4DB0-9495-82D48792B0E8}" srcOrd="0" destOrd="0" presId="urn:microsoft.com/office/officeart/2005/8/layout/process3"/>
    <dgm:cxn modelId="{7B4C39BA-65DC-4A3D-965E-B0571AA21961}" type="presParOf" srcId="{9DC01640-2BF9-4F1C-AABE-44F87000CCE0}" destId="{70F8DDF9-4105-4172-9853-03B2147A5628}" srcOrd="2" destOrd="0" presId="urn:microsoft.com/office/officeart/2005/8/layout/process3"/>
    <dgm:cxn modelId="{BA3702E5-24C7-41AD-B8AA-36C2135D3357}" type="presParOf" srcId="{70F8DDF9-4105-4172-9853-03B2147A5628}" destId="{9229E37F-3A91-455F-8E9E-90A7550E347D}" srcOrd="0" destOrd="0" presId="urn:microsoft.com/office/officeart/2005/8/layout/process3"/>
    <dgm:cxn modelId="{66C69477-2DA5-41E9-AD02-5E4699003197}" type="presParOf" srcId="{70F8DDF9-4105-4172-9853-03B2147A5628}" destId="{2C49B8D7-5929-43BE-81E0-418CBD3E8111}" srcOrd="1" destOrd="0" presId="urn:microsoft.com/office/officeart/2005/8/layout/process3"/>
    <dgm:cxn modelId="{0479FD79-6D50-43EB-AABC-5E59A8A4D083}" type="presParOf" srcId="{70F8DDF9-4105-4172-9853-03B2147A5628}" destId="{B86C18FE-D564-45A2-8E1B-0A149B0D54F6}" srcOrd="2" destOrd="0" presId="urn:microsoft.com/office/officeart/2005/8/layout/process3"/>
    <dgm:cxn modelId="{A2A36E7A-0CC8-4391-880E-00C93BB5D778}" type="presParOf" srcId="{9DC01640-2BF9-4F1C-AABE-44F87000CCE0}" destId="{C2F1AE7F-EE30-47BD-B0AB-67208EF6891A}" srcOrd="3" destOrd="0" presId="urn:microsoft.com/office/officeart/2005/8/layout/process3"/>
    <dgm:cxn modelId="{FC9B96FC-2886-407A-ABB1-A714DA51A57E}" type="presParOf" srcId="{C2F1AE7F-EE30-47BD-B0AB-67208EF6891A}" destId="{70CDE3C7-A1BA-4B49-8F4E-4F5A198DB851}" srcOrd="0" destOrd="0" presId="urn:microsoft.com/office/officeart/2005/8/layout/process3"/>
    <dgm:cxn modelId="{EA16EB12-4F18-406A-A303-E370FDDC9571}" type="presParOf" srcId="{9DC01640-2BF9-4F1C-AABE-44F87000CCE0}" destId="{8000674B-DED4-41F0-9CFA-C40DB450D3AA}" srcOrd="4" destOrd="0" presId="urn:microsoft.com/office/officeart/2005/8/layout/process3"/>
    <dgm:cxn modelId="{CB0B9799-3E55-496E-B396-8093A8F88F4C}" type="presParOf" srcId="{8000674B-DED4-41F0-9CFA-C40DB450D3AA}" destId="{9620356F-CAF1-4BE5-B255-775DF3B4EA56}" srcOrd="0" destOrd="0" presId="urn:microsoft.com/office/officeart/2005/8/layout/process3"/>
    <dgm:cxn modelId="{BAE3D643-1D11-49B8-933D-B574E0ABE0E3}" type="presParOf" srcId="{8000674B-DED4-41F0-9CFA-C40DB450D3AA}" destId="{2767FF6D-C561-4474-87B2-83CDD1135E56}" srcOrd="1" destOrd="0" presId="urn:microsoft.com/office/officeart/2005/8/layout/process3"/>
    <dgm:cxn modelId="{5329BB5F-729D-4F48-82C9-4769562DDC82}" type="presParOf" srcId="{8000674B-DED4-41F0-9CFA-C40DB450D3AA}" destId="{BDC39205-D839-49F7-AC01-30CD48144F8A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E35FA4-BA5B-4A52-A06C-2FD1E2B4B722}">
      <dsp:nvSpPr>
        <dsp:cNvPr id="0" name=""/>
        <dsp:cNvSpPr/>
      </dsp:nvSpPr>
      <dsp:spPr>
        <a:xfrm>
          <a:off x="1041983" y="0"/>
          <a:ext cx="2810032" cy="281017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Dinesh </a:t>
          </a:r>
          <a:r>
            <a:rPr lang="en-US" sz="2200" kern="1200" dirty="0" err="1"/>
            <a:t>Lamda</a:t>
          </a:r>
          <a:endParaRPr lang="en-US" sz="2200" kern="1200" dirty="0"/>
        </a:p>
      </dsp:txBody>
      <dsp:txXfrm>
        <a:off x="1453503" y="411540"/>
        <a:ext cx="1986992" cy="1987094"/>
      </dsp:txXfrm>
    </dsp:sp>
    <dsp:sp modelId="{D6297B1B-1A76-47CF-8B81-3A60A114E37D}">
      <dsp:nvSpPr>
        <dsp:cNvPr id="0" name=""/>
        <dsp:cNvSpPr/>
      </dsp:nvSpPr>
      <dsp:spPr>
        <a:xfrm>
          <a:off x="2501583" y="1811062"/>
          <a:ext cx="2810032" cy="281017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Yannick </a:t>
          </a:r>
          <a:r>
            <a:rPr lang="en-US" sz="2200" kern="1200" dirty="0" err="1"/>
            <a:t>Kalukuta</a:t>
          </a:r>
          <a:endParaRPr lang="en-US" sz="2200" kern="1200" dirty="0"/>
        </a:p>
      </dsp:txBody>
      <dsp:txXfrm>
        <a:off x="2913103" y="2222602"/>
        <a:ext cx="1986992" cy="1987094"/>
      </dsp:txXfrm>
    </dsp:sp>
    <dsp:sp modelId="{A4AF67F3-9BB6-4FC6-94F4-BFEDF58C9066}">
      <dsp:nvSpPr>
        <dsp:cNvPr id="0" name=""/>
        <dsp:cNvSpPr/>
      </dsp:nvSpPr>
      <dsp:spPr>
        <a:xfrm>
          <a:off x="3961183" y="0"/>
          <a:ext cx="2810032" cy="281017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Vin Dixit</a:t>
          </a:r>
        </a:p>
      </dsp:txBody>
      <dsp:txXfrm>
        <a:off x="4372703" y="411540"/>
        <a:ext cx="1986992" cy="1987094"/>
      </dsp:txXfrm>
    </dsp:sp>
    <dsp:sp modelId="{4A58DCED-ABB9-479F-B538-6FD92A550AEC}">
      <dsp:nvSpPr>
        <dsp:cNvPr id="0" name=""/>
        <dsp:cNvSpPr/>
      </dsp:nvSpPr>
      <dsp:spPr>
        <a:xfrm>
          <a:off x="5420782" y="1811062"/>
          <a:ext cx="2810032" cy="281017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Adil Sarwar</a:t>
          </a:r>
        </a:p>
      </dsp:txBody>
      <dsp:txXfrm>
        <a:off x="5832302" y="2222602"/>
        <a:ext cx="1986992" cy="1987094"/>
      </dsp:txXfrm>
    </dsp:sp>
    <dsp:sp modelId="{0265FB99-9C0B-4ADA-9B1E-A762D1B1825B}">
      <dsp:nvSpPr>
        <dsp:cNvPr id="0" name=""/>
        <dsp:cNvSpPr/>
      </dsp:nvSpPr>
      <dsp:spPr>
        <a:xfrm>
          <a:off x="6880382" y="0"/>
          <a:ext cx="2810032" cy="281017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Vijay Bagavatula</a:t>
          </a:r>
          <a:endParaRPr lang="en-US" sz="2200" kern="1200" dirty="0"/>
        </a:p>
      </dsp:txBody>
      <dsp:txXfrm>
        <a:off x="7291902" y="411540"/>
        <a:ext cx="1986992" cy="1987094"/>
      </dsp:txXfrm>
    </dsp:sp>
    <dsp:sp modelId="{237D3F47-95C8-4CBB-AF92-257442C9DF88}">
      <dsp:nvSpPr>
        <dsp:cNvPr id="0" name=""/>
        <dsp:cNvSpPr/>
      </dsp:nvSpPr>
      <dsp:spPr>
        <a:xfrm>
          <a:off x="8339982" y="1811062"/>
          <a:ext cx="2810032" cy="281017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Kendall Gouldthorpe</a:t>
          </a:r>
        </a:p>
      </dsp:txBody>
      <dsp:txXfrm>
        <a:off x="8751502" y="2222602"/>
        <a:ext cx="1986992" cy="19870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40D688-F0A6-4DE8-9E9F-412455351856}">
      <dsp:nvSpPr>
        <dsp:cNvPr id="0" name=""/>
        <dsp:cNvSpPr/>
      </dsp:nvSpPr>
      <dsp:spPr>
        <a:xfrm>
          <a:off x="5260" y="164239"/>
          <a:ext cx="2633851" cy="1296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TASK </a:t>
          </a:r>
          <a:r>
            <a:rPr lang="en-US" sz="2800" kern="1200" baseline="30000" dirty="0"/>
            <a:t>#</a:t>
          </a:r>
          <a:r>
            <a:rPr lang="en-US" sz="2800" kern="1200" dirty="0"/>
            <a:t>1</a:t>
          </a:r>
        </a:p>
      </dsp:txBody>
      <dsp:txXfrm>
        <a:off x="5260" y="164239"/>
        <a:ext cx="2633851" cy="864000"/>
      </dsp:txXfrm>
    </dsp:sp>
    <dsp:sp modelId="{40ACD4CC-858F-400F-A070-966C5EE9BB31}">
      <dsp:nvSpPr>
        <dsp:cNvPr id="0" name=""/>
        <dsp:cNvSpPr/>
      </dsp:nvSpPr>
      <dsp:spPr>
        <a:xfrm>
          <a:off x="203206" y="1134103"/>
          <a:ext cx="3235449" cy="21056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Create SQLITE with state, longitude and latitude</a:t>
          </a:r>
        </a:p>
      </dsp:txBody>
      <dsp:txXfrm>
        <a:off x="264879" y="1195776"/>
        <a:ext cx="3112103" cy="1982336"/>
      </dsp:txXfrm>
    </dsp:sp>
    <dsp:sp modelId="{4EB84239-33AB-41AA-99B5-5BB02556AE11}">
      <dsp:nvSpPr>
        <dsp:cNvPr id="0" name=""/>
        <dsp:cNvSpPr/>
      </dsp:nvSpPr>
      <dsp:spPr>
        <a:xfrm rot="21575745">
          <a:off x="3113581" y="252175"/>
          <a:ext cx="1005927" cy="6557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3113583" y="384019"/>
        <a:ext cx="809201" cy="393452"/>
      </dsp:txXfrm>
    </dsp:sp>
    <dsp:sp modelId="{2C49B8D7-5929-43BE-81E0-418CBD3E8111}">
      <dsp:nvSpPr>
        <dsp:cNvPr id="0" name=""/>
        <dsp:cNvSpPr/>
      </dsp:nvSpPr>
      <dsp:spPr>
        <a:xfrm>
          <a:off x="4537040" y="132265"/>
          <a:ext cx="2633851" cy="1296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TASK </a:t>
          </a:r>
          <a:r>
            <a:rPr lang="en-US" sz="2800" kern="1200" baseline="30000" dirty="0"/>
            <a:t>#</a:t>
          </a:r>
          <a:r>
            <a:rPr lang="en-US" sz="2800" kern="1200" baseline="0" dirty="0"/>
            <a:t>2</a:t>
          </a:r>
        </a:p>
      </dsp:txBody>
      <dsp:txXfrm>
        <a:off x="4537040" y="132265"/>
        <a:ext cx="2633851" cy="864000"/>
      </dsp:txXfrm>
    </dsp:sp>
    <dsp:sp modelId="{B86C18FE-D564-45A2-8E1B-0A149B0D54F6}">
      <dsp:nvSpPr>
        <dsp:cNvPr id="0" name=""/>
        <dsp:cNvSpPr/>
      </dsp:nvSpPr>
      <dsp:spPr>
        <a:xfrm>
          <a:off x="5076504" y="996266"/>
          <a:ext cx="2633851" cy="3564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800" kern="1200" dirty="0"/>
        </a:p>
      </dsp:txBody>
      <dsp:txXfrm>
        <a:off x="5153647" y="1073409"/>
        <a:ext cx="2479565" cy="3409714"/>
      </dsp:txXfrm>
    </dsp:sp>
    <dsp:sp modelId="{C2F1AE7F-EE30-47BD-B0AB-67208EF6891A}">
      <dsp:nvSpPr>
        <dsp:cNvPr id="0" name=""/>
        <dsp:cNvSpPr/>
      </dsp:nvSpPr>
      <dsp:spPr>
        <a:xfrm>
          <a:off x="7570174" y="236389"/>
          <a:ext cx="846478" cy="6557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7570174" y="367539"/>
        <a:ext cx="649752" cy="393452"/>
      </dsp:txXfrm>
    </dsp:sp>
    <dsp:sp modelId="{2767FF6D-C561-4474-87B2-83CDD1135E56}">
      <dsp:nvSpPr>
        <dsp:cNvPr id="0" name=""/>
        <dsp:cNvSpPr/>
      </dsp:nvSpPr>
      <dsp:spPr>
        <a:xfrm>
          <a:off x="8768021" y="132265"/>
          <a:ext cx="2633851" cy="1296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8768021" y="132265"/>
        <a:ext cx="2633851" cy="864000"/>
      </dsp:txXfrm>
    </dsp:sp>
    <dsp:sp modelId="{BDC39205-D839-49F7-AC01-30CD48144F8A}">
      <dsp:nvSpPr>
        <dsp:cNvPr id="0" name=""/>
        <dsp:cNvSpPr/>
      </dsp:nvSpPr>
      <dsp:spPr>
        <a:xfrm>
          <a:off x="9307484" y="996266"/>
          <a:ext cx="2633851" cy="3564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800" kern="1200" dirty="0"/>
        </a:p>
      </dsp:txBody>
      <dsp:txXfrm>
        <a:off x="9384627" y="1073409"/>
        <a:ext cx="2479565" cy="34097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947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19770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10112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55572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83275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81318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99938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285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41886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46795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75532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02155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7494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62D6E202-B606-4609-B914-27C9371A1F6D}" type="datetime1">
              <a:rPr lang="en-US" smtClean="0"/>
              <a:t>10/19/2019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84259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2D6E202-B606-4609-B914-27C9371A1F6D}" type="datetime1">
              <a:rPr lang="en-US" smtClean="0"/>
              <a:t>10/19/2019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5223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CA1987F-9910-4EDE-861F-C71BFD8800B2}"/>
              </a:ext>
            </a:extLst>
          </p:cNvPr>
          <p:cNvSpPr/>
          <p:nvPr/>
        </p:nvSpPr>
        <p:spPr>
          <a:xfrm>
            <a:off x="1550504" y="4915076"/>
            <a:ext cx="1550505" cy="4918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68CB86-71B8-4F49-82E4-82481186B2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9"/>
            <a:ext cx="12192000" cy="50568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D520CC-8BCC-46C9-B279-3F9E59643C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5317591"/>
            <a:ext cx="7137263" cy="1280161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PLUGGING 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7ECA99-FB99-4B5B-AACF-B6FE4D4D53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9580" y="5289455"/>
            <a:ext cx="3073745" cy="1280160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Electric Car Charging Stations Dashboard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2E6626-8065-48FE-B5BB-EADB315E7819}"/>
              </a:ext>
            </a:extLst>
          </p:cNvPr>
          <p:cNvCxnSpPr>
            <a:cxnSpLocks/>
          </p:cNvCxnSpPr>
          <p:nvPr/>
        </p:nvCxnSpPr>
        <p:spPr>
          <a:xfrm>
            <a:off x="8123583" y="5373861"/>
            <a:ext cx="0" cy="113948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6207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362988-9D64-405D-91BF-E04B17D82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2C004E0-D42C-4874-98F2-662AAE24EB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0215037"/>
              </p:ext>
            </p:extLst>
          </p:nvPr>
        </p:nvGraphicFramePr>
        <p:xfrm>
          <a:off x="0" y="2236762"/>
          <a:ext cx="12191999" cy="4621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9977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9E9E7-CCDC-4A24-8313-B4C8A8F4F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ED053-3F20-4974-A65D-7A6797FAA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692" y="2222287"/>
            <a:ext cx="11437034" cy="4502070"/>
          </a:xfrm>
        </p:spPr>
        <p:txBody>
          <a:bodyPr anchor="t">
            <a:normAutofit/>
          </a:bodyPr>
          <a:lstStyle/>
          <a:p>
            <a:r>
              <a:rPr lang="en-US" dirty="0"/>
              <a:t>Project Objective: </a:t>
            </a:r>
          </a:p>
          <a:p>
            <a:pPr marL="0" indent="0">
              <a:buNone/>
            </a:pPr>
            <a:r>
              <a:rPr lang="en-US" dirty="0"/>
              <a:t>We will be using data that takes into account longitude and latitude of states in the US to find Charging Stations for Electric Vehicles from a set radius. With that data we will then create three visualizations to display information about the charging stations within those states.  </a:t>
            </a:r>
          </a:p>
          <a:p>
            <a:pPr marL="0" indent="0">
              <a:buNone/>
            </a:pPr>
            <a:r>
              <a:rPr lang="en-US" dirty="0"/>
              <a:t>Looking specifically at:</a:t>
            </a:r>
          </a:p>
          <a:p>
            <a:pPr marL="914400">
              <a:buFont typeface="+mj-lt"/>
              <a:buAutoNum type="arabicPeriod"/>
            </a:pPr>
            <a:r>
              <a:rPr lang="en-US" dirty="0"/>
              <a:t>How the charging stations range across different states in the US</a:t>
            </a:r>
          </a:p>
          <a:p>
            <a:pPr marL="914400">
              <a:buFont typeface="+mj-lt"/>
              <a:buAutoNum type="arabicPeriod"/>
            </a:pPr>
            <a:r>
              <a:rPr lang="en-US" dirty="0"/>
              <a:t>The different companies of charging stations in each state</a:t>
            </a:r>
          </a:p>
          <a:p>
            <a:pPr marL="914400">
              <a:buFont typeface="+mj-lt"/>
              <a:buAutoNum type="arabicPeriod"/>
            </a:pPr>
            <a:r>
              <a:rPr lang="en-US" dirty="0"/>
              <a:t>Breaking down the types of charging stations (Rapid, Fast, Slow)</a:t>
            </a:r>
          </a:p>
          <a:p>
            <a:r>
              <a:rPr lang="en-US" dirty="0"/>
              <a:t>Methodology:</a:t>
            </a:r>
          </a:p>
          <a:p>
            <a:pPr marL="0" indent="0">
              <a:buNone/>
            </a:pPr>
            <a:r>
              <a:rPr lang="en-US" dirty="0"/>
              <a:t>We will use an API to pull data and move it into a SQLite Database. From there we will use JavaScript to create various visualizations for a dashboard of different charging stations.</a:t>
            </a:r>
          </a:p>
        </p:txBody>
      </p:sp>
    </p:spTree>
    <p:extLst>
      <p:ext uri="{BB962C8B-B14F-4D97-AF65-F5344CB8AC3E}">
        <p14:creationId xmlns:p14="http://schemas.microsoft.com/office/powerpoint/2010/main" val="3460826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9E9E7-CCDC-4A24-8313-B4C8A8F4F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DASHBOARD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ED053-3F20-4974-A65D-7A6797FAA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692" y="2222287"/>
            <a:ext cx="11437034" cy="4502070"/>
          </a:xfrm>
        </p:spPr>
        <p:txBody>
          <a:bodyPr anchor="t"/>
          <a:lstStyle/>
          <a:p>
            <a:r>
              <a:rPr lang="en-US" sz="2400" b="1" dirty="0"/>
              <a:t>API: </a:t>
            </a:r>
            <a:r>
              <a:rPr lang="en-US" sz="2400" dirty="0"/>
              <a:t>developer.nrel.gov</a:t>
            </a:r>
          </a:p>
          <a:p>
            <a:r>
              <a:rPr lang="en-US" sz="2400" b="1" dirty="0"/>
              <a:t>SQL Database: </a:t>
            </a:r>
            <a:r>
              <a:rPr lang="en-US" sz="2400" dirty="0"/>
              <a:t>List of states and their longitude and latitude</a:t>
            </a:r>
          </a:p>
          <a:p>
            <a:r>
              <a:rPr lang="en-US" sz="2400" b="1" dirty="0"/>
              <a:t>Leaflet: </a:t>
            </a:r>
            <a:r>
              <a:rPr lang="en-US" sz="2400" dirty="0"/>
              <a:t>Displaying the location by state of all the charging stations</a:t>
            </a:r>
          </a:p>
          <a:p>
            <a:r>
              <a:rPr lang="en-US" sz="2400" b="1" dirty="0" err="1"/>
              <a:t>Plotly</a:t>
            </a:r>
            <a:r>
              <a:rPr lang="en-US" sz="2400" b="1" dirty="0"/>
              <a:t>: </a:t>
            </a:r>
            <a:r>
              <a:rPr lang="en-US" sz="2400" dirty="0"/>
              <a:t>Breaking down the number of each charging station company by state</a:t>
            </a:r>
          </a:p>
          <a:p>
            <a:r>
              <a:rPr lang="en-US" sz="2400" b="1" dirty="0"/>
              <a:t>Chart.js: </a:t>
            </a:r>
            <a:r>
              <a:rPr lang="en-US" sz="2400" dirty="0"/>
              <a:t>Types of Charging Stations (Rapid Charges, Fast Charges, Slow Charges)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222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76070-5859-45BC-9C19-C597492CF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DID IT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8EE90D1-AB05-4BF8-8B76-27978003C4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5686418"/>
              </p:ext>
            </p:extLst>
          </p:nvPr>
        </p:nvGraphicFramePr>
        <p:xfrm>
          <a:off x="122700" y="2165469"/>
          <a:ext cx="11946597" cy="46925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58573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Custom 2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25F766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258</TotalTime>
  <Words>229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Wingdings 2</vt:lpstr>
      <vt:lpstr>Quotable</vt:lpstr>
      <vt:lpstr>PLUGGING IN</vt:lpstr>
      <vt:lpstr>INTRODUCTIONS</vt:lpstr>
      <vt:lpstr>PROPOSAL</vt:lpstr>
      <vt:lpstr>THE DASHBOARD COMPONENTS</vt:lpstr>
      <vt:lpstr>HOW WE DID 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PLUGGING IN</dc:title>
  <dc:creator>Kendall Gouldthorpe</dc:creator>
  <cp:lastModifiedBy>Kendall Gouldthorpe</cp:lastModifiedBy>
  <cp:revision>7</cp:revision>
  <dcterms:created xsi:type="dcterms:W3CDTF">2019-10-19T14:09:05Z</dcterms:created>
  <dcterms:modified xsi:type="dcterms:W3CDTF">2019-10-19T18:28:01Z</dcterms:modified>
</cp:coreProperties>
</file>