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D688-EDAD-42DC-8774-ACA101B9B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AB2BF-4F8B-40F9-A758-DE706A3AB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4E95-DFE3-4FE9-A217-358C47D9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ABB6B-6799-46D0-8632-D5114E64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F929-DC40-49AC-9AB5-E650417B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5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D95D-0E49-43CF-BA7B-A80D6F92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9AABD-628B-4B3A-B6F4-AE4B91955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F10BD-D84F-4D7F-9DBC-15A52088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16A72-939F-4645-8093-0276AAA8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1043-611C-43A9-A6B2-1D9C328A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2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C4575-54C8-4F20-882B-4AA5A3CA2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667D4-2741-44AB-972A-B4E31FE63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D37C-58D7-4532-A62D-2F1F42FF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78344-03C9-4EE2-BA7C-D39A632B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A43F-0EB1-47ED-99C4-E3D45450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9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EDAA-261D-47F3-B9F1-6874BB5C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B118-BFB0-45EA-9600-DC17D11C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0D699-965C-470B-807D-83000833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B1A4-A979-45F8-9957-E414D56A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3A593-70A9-4D60-9114-BC98B690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F067-000B-42E2-8A86-DD019BBA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D95F5-71AA-4E9D-B6D5-F7B0EF950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7902-6C75-43FC-BB2F-2A4B2C6D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3DFEC-4EE6-4268-BA2E-3A068686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BACEB-8831-4D85-8752-8272211F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9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308A-FF44-4E88-9332-E9CB3361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E021-742F-4668-BBA7-6D4348C06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079-F780-41C9-BC9F-5AAF54277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FB7E3-B0F3-4EE8-B683-7CCCB3C9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876BE-FCB7-4EE0-B3F5-20C20233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3F724-BE98-4FD1-9297-E9774A6E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C119-15CC-4CDC-9D86-EF54C78B0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99020-0A28-4492-ABB0-06F26E0FC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B0381-6E04-4469-B8BC-9E3D07C29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230A0-2AAB-4BB4-8754-D4DA79A02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27172-FAD7-4A91-8D8D-BBD1FC79D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BA0AE-8CB3-454C-9C1C-1501BCBF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4BE48-FEE0-4C7E-A1F4-83DEB516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064A0-EC19-48A4-99C7-E9829A66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1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AC24-5AD0-43C0-8DA7-5726B147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82864-ECE5-4B2F-95D6-9834EC64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F8BBA-65D4-4E1F-8882-1C05DE64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BAE87-1DAA-42F8-A683-07C8D269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1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1340A-323A-488E-B4F3-DBEDD4F3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42FBE-E462-431E-B7FD-64184FDC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70E73-CD41-4122-8531-65158BED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9AED-EF52-4B17-93C0-BC15BAAC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43EF-A6BB-4CEC-8922-1793FCA0E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3E6E5-756C-4A60-8F9D-ED186DEF7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12029-B51E-43CA-AF3D-3DF0A39B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A8D23-F2F3-4D98-8661-39C3BE10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EE7A0-296B-409C-9B6D-86E2810A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FD4B-D8E0-40C9-980A-059B9E4E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950F8-392E-4CD5-A52C-98E82EE19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B7F01-523A-4A52-A5C0-3877B8052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12A34-C763-4706-9E17-78B771CD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2D44-80A1-414C-8550-6C67BD8722F6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5E320-D20F-4A88-8734-4D091EE3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94ED3-A47B-460C-A3F3-ABE783FE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1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D1F57-2CCE-491D-B916-21D8FD98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685F4-C668-4D1F-AFBE-22E4C8821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40E0D-2B3F-434B-9D86-554BDDB9D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82D44-80A1-414C-8550-6C67BD8722F6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DECE-06E8-4ECB-8528-637596754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89EB8-862D-4012-9AA4-ADEE0CB55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7B07-424E-4A35-8D62-E5C301C4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6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B9B5DA-6162-4DF9-93EE-BEC8D071074F}"/>
              </a:ext>
            </a:extLst>
          </p:cNvPr>
          <p:cNvSpPr txBox="1"/>
          <p:nvPr/>
        </p:nvSpPr>
        <p:spPr>
          <a:xfrm>
            <a:off x="1036964" y="763297"/>
            <a:ext cx="875663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Generate GSH standard curve. Plot OD (abs @ 412 nm) on x, GSH (nmol) on y. Fit linear model and note equation.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Measure CS activity on spec. Generate graph of time (x) vs. OD (y). Find linear region and note the bounds (</a:t>
            </a:r>
            <a:r>
              <a:rPr lang="en-US" dirty="0" err="1"/>
              <a:t>T</a:t>
            </a:r>
            <a:r>
              <a:rPr lang="en-US" baseline="-25000" dirty="0" err="1"/>
              <a:t>min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max</a:t>
            </a:r>
            <a:r>
              <a:rPr lang="en-US" dirty="0"/>
              <a:t>, </a:t>
            </a:r>
            <a:r>
              <a:rPr lang="en-US" dirty="0" err="1"/>
              <a:t>OD</a:t>
            </a:r>
            <a:r>
              <a:rPr lang="en-US" baseline="-25000" dirty="0" err="1"/>
              <a:t>min</a:t>
            </a:r>
            <a:r>
              <a:rPr lang="en-US" dirty="0"/>
              <a:t> , </a:t>
            </a:r>
            <a:r>
              <a:rPr lang="en-US" dirty="0" err="1"/>
              <a:t>OD</a:t>
            </a:r>
            <a:r>
              <a:rPr lang="en-US" baseline="-25000" dirty="0" err="1"/>
              <a:t>max</a:t>
            </a:r>
            <a:r>
              <a:rPr lang="en-US" dirty="0"/>
              <a:t>). </a:t>
            </a:r>
            <a:r>
              <a:rPr lang="en-US" dirty="0" err="1"/>
              <a:t>Calcuate</a:t>
            </a:r>
            <a:r>
              <a:rPr lang="en-US" dirty="0"/>
              <a:t> delta OD and delta T: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Input the result of Eq.2 as the OD in Eq. 1 to convert to nmol (=B)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Use the Eq. 4 to calculate sample activity: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r>
              <a:rPr lang="en-US" dirty="0"/>
              <a:t>Where V is the volume that was loaded in the assay, D is the dilution factor (if applicable), and the P is the total protein extracted (protein concentration (mg/ul) 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  <a:p>
            <a:pPr marL="342900" indent="-342900">
              <a:buAutoNum type="arabicParenBoth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A975D9-1C93-4B00-9CDA-FFC0F65EFBEB}"/>
                  </a:ext>
                </a:extLst>
              </p:cNvPr>
              <p:cNvSpPr txBox="1"/>
              <p:nvPr/>
            </p:nvSpPr>
            <p:spPr>
              <a:xfrm>
                <a:off x="1751606" y="1667707"/>
                <a:ext cx="3559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.1: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𝐺𝑆𝐻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𝑛𝑚𝑜𝑙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A975D9-1C93-4B00-9CDA-FFC0F65EF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606" y="1667707"/>
                <a:ext cx="3559436" cy="276999"/>
              </a:xfrm>
              <a:prstGeom prst="rect">
                <a:avLst/>
              </a:prstGeom>
              <a:blipFill>
                <a:blip r:embed="rId2"/>
                <a:stretch>
                  <a:fillRect l="-1712" r="-102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87AAA2-4101-47D1-BBE1-286282773473}"/>
                  </a:ext>
                </a:extLst>
              </p:cNvPr>
              <p:cNvSpPr txBox="1"/>
              <p:nvPr/>
            </p:nvSpPr>
            <p:spPr>
              <a:xfrm>
                <a:off x="1751606" y="2978622"/>
                <a:ext cx="3554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𝑑𝑒𝑙𝑡𝑎𝑂𝐷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87AAA2-4101-47D1-BBE1-286282773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606" y="2978622"/>
                <a:ext cx="3554178" cy="276999"/>
              </a:xfrm>
              <a:prstGeom prst="rect">
                <a:avLst/>
              </a:prstGeom>
              <a:blipFill>
                <a:blip r:embed="rId3"/>
                <a:stretch>
                  <a:fillRect l="-1715" r="-5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94CEAE-F702-4857-BD70-A2CD6796C84C}"/>
                  </a:ext>
                </a:extLst>
              </p:cNvPr>
              <p:cNvSpPr txBox="1"/>
              <p:nvPr/>
            </p:nvSpPr>
            <p:spPr>
              <a:xfrm>
                <a:off x="1751606" y="3332622"/>
                <a:ext cx="3040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.3: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𝑑𝑒𝑙𝑡𝑎𝑇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94CEAE-F702-4857-BD70-A2CD6796C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606" y="3332622"/>
                <a:ext cx="3040704" cy="276999"/>
              </a:xfrm>
              <a:prstGeom prst="rect">
                <a:avLst/>
              </a:prstGeom>
              <a:blipFill>
                <a:blip r:embed="rId4"/>
                <a:stretch>
                  <a:fillRect l="-2004" r="-60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3F9C86-1E44-47C1-9C50-4317DC36BACA}"/>
                  </a:ext>
                </a:extLst>
              </p:cNvPr>
              <p:cNvSpPr txBox="1"/>
              <p:nvPr/>
            </p:nvSpPr>
            <p:spPr>
              <a:xfrm>
                <a:off x="1721961" y="4851231"/>
                <a:ext cx="7386638" cy="441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.4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𝑛𝑚𝑜𝑙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𝑛𝑚𝑜𝑙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𝑑𝑒𝑡𝑎𝑇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3F9C86-1E44-47C1-9C50-4317DC36B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961" y="4851231"/>
                <a:ext cx="7386638" cy="441211"/>
              </a:xfrm>
              <a:prstGeom prst="rect">
                <a:avLst/>
              </a:prstGeom>
              <a:blipFill>
                <a:blip r:embed="rId5"/>
                <a:stretch>
                  <a:fillRect l="-1403" t="-2778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18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179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Olivia Cattau</cp:lastModifiedBy>
  <cp:revision>4</cp:revision>
  <dcterms:created xsi:type="dcterms:W3CDTF">2022-01-28T18:44:22Z</dcterms:created>
  <dcterms:modified xsi:type="dcterms:W3CDTF">2022-03-21T20:27:50Z</dcterms:modified>
</cp:coreProperties>
</file>