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61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688-EDAD-42DC-8774-ACA101B9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B2BF-4F8B-40F9-A758-DE706A3A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4E95-DFE3-4FE9-A217-358C47D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BB6B-6799-46D0-8632-D5114E6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F929-DC40-49AC-9AB5-E650417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D95D-0E49-43CF-BA7B-A80D6F9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AABD-628B-4B3A-B6F4-AE4B9195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10BD-D84F-4D7F-9DBC-15A52088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6A72-939F-4645-8093-0276AAA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1043-611C-43A9-A6B2-1D9C328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C4575-54C8-4F20-882B-4AA5A3CA2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67D4-2741-44AB-972A-B4E31FE6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D37C-58D7-4532-A62D-2F1F42FF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8344-03C9-4EE2-BA7C-D39A632B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A43F-0EB1-47ED-99C4-E3D4545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DAA-261D-47F3-B9F1-6874BB5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B118-BFB0-45EA-9600-DC17D11C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D699-965C-470B-807D-8300083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4-A979-45F8-9957-E414D56A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A593-70A9-4D60-9114-BC98B69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067-000B-42E2-8A86-DD019BBA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95F5-71AA-4E9D-B6D5-F7B0EF95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902-6C75-43FC-BB2F-2A4B2C6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DFEC-4EE6-4268-BA2E-3A06868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ACEB-8831-4D85-8752-8272211F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308A-FF44-4E88-9332-E9CB336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E021-742F-4668-BBA7-6D4348C0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079-F780-41C9-BC9F-5AAF5427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7E3-B0F3-4EE8-B683-7CCCB3C9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76BE-FCB7-4EE0-B3F5-20C2023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F724-BE98-4FD1-9297-E9774A6E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C119-15CC-4CDC-9D86-EF54C78B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9020-0A28-4492-ABB0-06F26E0F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0381-6E04-4469-B8BC-9E3D07C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230A0-2AAB-4BB4-8754-D4DA79A0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27172-FAD7-4A91-8D8D-BBD1FC79D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BA0AE-8CB3-454C-9C1C-1501BCBF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BE48-FEE0-4C7E-A1F4-83DEB51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64A0-EC19-48A4-99C7-E9829A6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AC24-5AD0-43C0-8DA7-5726B147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82864-ECE5-4B2F-95D6-9834EC6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8BBA-65D4-4E1F-8882-1C05DE64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AE87-1DAA-42F8-A683-07C8D269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1340A-323A-488E-B4F3-DBEDD4F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2FBE-E462-431E-B7FD-64184FDC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0E73-CD41-4122-8531-65158BE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9AED-EF52-4B17-93C0-BC15BAAC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43EF-A6BB-4CEC-8922-1793FCA0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E6E5-756C-4A60-8F9D-ED186DEF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2029-B51E-43CA-AF3D-3DF0A39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8D23-F2F3-4D98-8661-39C3BE10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E7A0-296B-409C-9B6D-86E2810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D4B-D8E0-40C9-980A-059B9E4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950F8-392E-4CD5-A52C-98E82EE1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F01-523A-4A52-A5C0-3877B805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2A34-C763-4706-9E17-78B771CD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E320-D20F-4A88-8734-4D091EE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94ED3-A47B-460C-A3F3-ABE783F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1F57-2CCE-491D-B916-21D8FD9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85F4-C668-4D1F-AFBE-22E4C882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0E0D-2B3F-434B-9D86-554BDDB9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DECE-06E8-4ECB-8528-63759675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9EB8-862D-4012-9AA4-ADEE0CB5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9B5DA-6162-4DF9-93EE-BEC8D071074F}"/>
              </a:ext>
            </a:extLst>
          </p:cNvPr>
          <p:cNvSpPr txBox="1"/>
          <p:nvPr/>
        </p:nvSpPr>
        <p:spPr>
          <a:xfrm>
            <a:off x="1036964" y="763297"/>
            <a:ext cx="87566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Generate GSH standard curve. Plot OD (abs @ 412 nm) on x, GSH (nmol) on y. Fit linear model and note equation.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Measure CS activity on spec. Generate graph of time (x) vs. OD (y). Find linear region and note the bounds (</a:t>
            </a:r>
            <a:r>
              <a:rPr lang="en-US" dirty="0" err="1"/>
              <a:t>T</a:t>
            </a:r>
            <a:r>
              <a:rPr lang="en-US" baseline="-25000" dirty="0" err="1"/>
              <a:t>min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OD</a:t>
            </a:r>
            <a:r>
              <a:rPr lang="en-US" baseline="-25000" dirty="0" err="1"/>
              <a:t>min</a:t>
            </a:r>
            <a:r>
              <a:rPr lang="en-US" dirty="0"/>
              <a:t> , </a:t>
            </a:r>
            <a:r>
              <a:rPr lang="en-US" dirty="0" err="1"/>
              <a:t>OD</a:t>
            </a:r>
            <a:r>
              <a:rPr lang="en-US" baseline="-25000" dirty="0" err="1"/>
              <a:t>max</a:t>
            </a:r>
            <a:r>
              <a:rPr lang="en-US" dirty="0"/>
              <a:t>). </a:t>
            </a:r>
            <a:r>
              <a:rPr lang="en-US" dirty="0" err="1"/>
              <a:t>Calcuate</a:t>
            </a:r>
            <a:r>
              <a:rPr lang="en-US" dirty="0"/>
              <a:t> delta OD and delta T: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Input the result of Eq.2 as the OD in Eq. 1 to convert to nmol (=B)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Use the Eq. 4 to calculate sample activity: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Where V is the volume that was loaded in the assay, D is the dilution factor (if applicable), and the P is the total protein extracted (protein concentration (mg/ul)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/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.1: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blipFill>
                <a:blip r:embed="rId2"/>
                <a:stretch>
                  <a:fillRect l="-1712" r="-10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/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𝑑𝑒𝑙𝑡𝑎𝑂𝐷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blipFill>
                <a:blip r:embed="rId3"/>
                <a:stretch>
                  <a:fillRect l="-1715" r="-5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/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blipFill>
                <a:blip r:embed="rId4"/>
                <a:stretch>
                  <a:fillRect l="-2004" r="-6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/>
              <p:nvPr/>
            </p:nvSpPr>
            <p:spPr>
              <a:xfrm>
                <a:off x="1721961" y="4851231"/>
                <a:ext cx="7386638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.4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𝑑𝑒𝑡𝑎𝑇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61" y="4851231"/>
                <a:ext cx="7386638" cy="441211"/>
              </a:xfrm>
              <a:prstGeom prst="rect">
                <a:avLst/>
              </a:prstGeom>
              <a:blipFill>
                <a:blip r:embed="rId5"/>
                <a:stretch>
                  <a:fillRect l="-1403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8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3</cp:revision>
  <dcterms:created xsi:type="dcterms:W3CDTF">2022-01-28T18:44:22Z</dcterms:created>
  <dcterms:modified xsi:type="dcterms:W3CDTF">2022-01-28T19:13:35Z</dcterms:modified>
</cp:coreProperties>
</file>