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>
        <p:scale>
          <a:sx n="125" d="100"/>
          <a:sy n="125" d="100"/>
        </p:scale>
        <p:origin x="2541" y="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9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AFB4-81E3-4ADB-A964-CC79230CAB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3208-9F92-4945-8CC6-59869A2C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BE0EC-1D2D-4B09-93E7-8EBDE616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6" y="562334"/>
            <a:ext cx="6542598" cy="4361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2E642-EAA5-43DA-B903-E6F4236C78ED}"/>
              </a:ext>
            </a:extLst>
          </p:cNvPr>
          <p:cNvSpPr txBox="1"/>
          <p:nvPr/>
        </p:nvSpPr>
        <p:spPr>
          <a:xfrm>
            <a:off x="1223554" y="2786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p=0.249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DB981-A1EE-45DB-8759-274A94870E7F}"/>
              </a:ext>
            </a:extLst>
          </p:cNvPr>
          <p:cNvSpPr txBox="1"/>
          <p:nvPr/>
        </p:nvSpPr>
        <p:spPr>
          <a:xfrm>
            <a:off x="2233371" y="2786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B39D-9504-46EB-83A5-F1841271CEAD}"/>
              </a:ext>
            </a:extLst>
          </p:cNvPr>
          <p:cNvSpPr txBox="1"/>
          <p:nvPr/>
        </p:nvSpPr>
        <p:spPr>
          <a:xfrm>
            <a:off x="5403292" y="2786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p=0.59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4A6CB-64B1-4A5E-B84D-43E558841BC3}"/>
              </a:ext>
            </a:extLst>
          </p:cNvPr>
          <p:cNvSpPr txBox="1"/>
          <p:nvPr/>
        </p:nvSpPr>
        <p:spPr>
          <a:xfrm>
            <a:off x="3286344" y="2786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p=0.005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F5CC-5C63-4AF7-A517-036813CB8473}"/>
              </a:ext>
            </a:extLst>
          </p:cNvPr>
          <p:cNvSpPr txBox="1"/>
          <p:nvPr/>
        </p:nvSpPr>
        <p:spPr>
          <a:xfrm>
            <a:off x="4198505" y="2786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p&lt;0.001</a:t>
            </a:r>
          </a:p>
        </p:txBody>
      </p:sp>
    </p:spTree>
    <p:extLst>
      <p:ext uri="{BB962C8B-B14F-4D97-AF65-F5344CB8AC3E}">
        <p14:creationId xmlns:p14="http://schemas.microsoft.com/office/powerpoint/2010/main" val="111552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2</cp:revision>
  <dcterms:created xsi:type="dcterms:W3CDTF">2021-05-04T22:45:55Z</dcterms:created>
  <dcterms:modified xsi:type="dcterms:W3CDTF">2021-05-04T23:11:44Z</dcterms:modified>
</cp:coreProperties>
</file>