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"/>
  </p:notesMasterIdLst>
  <p:sldIdLst>
    <p:sldId id="256" r:id="rId2"/>
    <p:sldId id="257" r:id="rId3"/>
  </p:sldIdLst>
  <p:sldSz cx="640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4660"/>
  </p:normalViewPr>
  <p:slideViewPr>
    <p:cSldViewPr snapToGrid="0">
      <p:cViewPr>
        <p:scale>
          <a:sx n="200" d="100"/>
          <a:sy n="200" d="100"/>
        </p:scale>
        <p:origin x="1498" y="6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669E6-E24B-4D47-A923-C053165332A9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D75CE-43B2-48A4-9D46-60962E1FD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731520" rtl="0" eaLnBrk="1" latinLnBrk="0" hangingPunct="1">
      <a:defRPr sz="9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598593"/>
            <a:ext cx="4800600" cy="1273387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921087"/>
            <a:ext cx="4800600" cy="883073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09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94733"/>
            <a:ext cx="1380173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94733"/>
            <a:ext cx="4060508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7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8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911860"/>
            <a:ext cx="5520690" cy="1521460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2447714"/>
            <a:ext cx="5520690" cy="800100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973666"/>
            <a:ext cx="27203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0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94734"/>
            <a:ext cx="552069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896620"/>
            <a:ext cx="2707838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336040"/>
            <a:ext cx="270783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896620"/>
            <a:ext cx="2721174" cy="439420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336040"/>
            <a:ext cx="272117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15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9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526627"/>
            <a:ext cx="3240405" cy="2599267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840"/>
            <a:ext cx="2064424" cy="853440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526627"/>
            <a:ext cx="3240405" cy="2599267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097280"/>
            <a:ext cx="2064424" cy="2032847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7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94734"/>
            <a:ext cx="552069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973666"/>
            <a:ext cx="552069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22B65-EF1F-45C7-8380-786B00D4F6B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3390054"/>
            <a:ext cx="216027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3390054"/>
            <a:ext cx="14401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3416F-6170-4C18-9DBF-514CE375E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673D7EAD-F844-4529-85C6-351594FE13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871"/>
          <a:stretch/>
        </p:blipFill>
        <p:spPr>
          <a:xfrm>
            <a:off x="3500673" y="496359"/>
            <a:ext cx="2659482" cy="305883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B91D92A-3A03-460B-876F-1CE588772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16" y="500297"/>
            <a:ext cx="3060187" cy="306018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82D9DFB-36C8-4BB9-A933-BD53CDBA76FE}"/>
              </a:ext>
            </a:extLst>
          </p:cNvPr>
          <p:cNvSpPr/>
          <p:nvPr/>
        </p:nvSpPr>
        <p:spPr>
          <a:xfrm>
            <a:off x="3015410" y="2936885"/>
            <a:ext cx="345461" cy="652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52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4EABBF8-A781-49D5-B67B-70965BA96A0E}"/>
              </a:ext>
            </a:extLst>
          </p:cNvPr>
          <p:cNvCxnSpPr>
            <a:cxnSpLocks noChangeAspect="1"/>
          </p:cNvCxnSpPr>
          <p:nvPr/>
        </p:nvCxnSpPr>
        <p:spPr>
          <a:xfrm>
            <a:off x="608730" y="1192425"/>
            <a:ext cx="2550156" cy="1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927E667-683A-455D-BEEB-1B3BE62DF767}"/>
              </a:ext>
            </a:extLst>
          </p:cNvPr>
          <p:cNvSpPr txBox="1">
            <a:spLocks noChangeAspect="1"/>
          </p:cNvSpPr>
          <p:nvPr/>
        </p:nvSpPr>
        <p:spPr>
          <a:xfrm>
            <a:off x="678632" y="946203"/>
            <a:ext cx="881062" cy="26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20" dirty="0"/>
              <a:t>44°C target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05D0A7-AB05-4424-BC16-ED91AFF67AF6}"/>
              </a:ext>
            </a:extLst>
          </p:cNvPr>
          <p:cNvSpPr txBox="1"/>
          <p:nvPr/>
        </p:nvSpPr>
        <p:spPr>
          <a:xfrm rot="16200000">
            <a:off x="-222059" y="1500595"/>
            <a:ext cx="851515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Temp (°C)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2AD5584-0021-4C9F-8389-2D1EDF799052}"/>
              </a:ext>
            </a:extLst>
          </p:cNvPr>
          <p:cNvSpPr txBox="1"/>
          <p:nvPr/>
        </p:nvSpPr>
        <p:spPr>
          <a:xfrm rot="16200000">
            <a:off x="3147810" y="1500595"/>
            <a:ext cx="851515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Temp (°C)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BA03A4-28AD-4835-95F4-B139949824CB}"/>
              </a:ext>
            </a:extLst>
          </p:cNvPr>
          <p:cNvSpPr txBox="1"/>
          <p:nvPr/>
        </p:nvSpPr>
        <p:spPr>
          <a:xfrm>
            <a:off x="1465422" y="3371141"/>
            <a:ext cx="930063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Time (hour)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DB95C3-BC5C-41CC-BF33-DF0E9E4F497C}"/>
              </a:ext>
            </a:extLst>
          </p:cNvPr>
          <p:cNvSpPr txBox="1"/>
          <p:nvPr/>
        </p:nvSpPr>
        <p:spPr>
          <a:xfrm>
            <a:off x="4604455" y="3371141"/>
            <a:ext cx="930063" cy="26468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20" dirty="0">
                <a:latin typeface="Arial" panose="020B0604020202020204" pitchFamily="34" charset="0"/>
                <a:cs typeface="Arial" panose="020B0604020202020204" pitchFamily="34" charset="0"/>
              </a:rPr>
              <a:t>Time (hour)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B12EFA-CC86-4031-917F-5F3E4F6AA214}"/>
              </a:ext>
            </a:extLst>
          </p:cNvPr>
          <p:cNvSpPr txBox="1"/>
          <p:nvPr/>
        </p:nvSpPr>
        <p:spPr>
          <a:xfrm>
            <a:off x="1157028" y="204831"/>
            <a:ext cx="1314784" cy="269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2" b="1" dirty="0"/>
              <a:t>Tank Temperature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AA5CC8-7612-4750-9799-9897C2B7CF54}"/>
              </a:ext>
            </a:extLst>
          </p:cNvPr>
          <p:cNvSpPr txBox="1"/>
          <p:nvPr/>
        </p:nvSpPr>
        <p:spPr>
          <a:xfrm>
            <a:off x="4076806" y="53505"/>
            <a:ext cx="1836249" cy="44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2" b="1" dirty="0"/>
              <a:t>Oyster Internal Temperature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03CB73-3B8F-4B62-B82F-4DEE891D9ADF}"/>
              </a:ext>
            </a:extLst>
          </p:cNvPr>
          <p:cNvGrpSpPr/>
          <p:nvPr/>
        </p:nvGrpSpPr>
        <p:grpSpPr>
          <a:xfrm>
            <a:off x="4679736" y="2219369"/>
            <a:ext cx="1251208" cy="539699"/>
            <a:chOff x="6517254" y="3596640"/>
            <a:chExt cx="1564010" cy="674624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E1E6C01A-2AF5-428B-83E8-78656C3EC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297" t="37646" r="7316" b="50239"/>
            <a:stretch/>
          </p:blipFill>
          <p:spPr>
            <a:xfrm>
              <a:off x="6517254" y="3596640"/>
              <a:ext cx="1277498" cy="674624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461A019-2BE5-4A96-9BD2-92D5CD970CC8}"/>
                </a:ext>
              </a:extLst>
            </p:cNvPr>
            <p:cNvSpPr txBox="1"/>
            <p:nvPr/>
          </p:nvSpPr>
          <p:spPr>
            <a:xfrm>
              <a:off x="6887295" y="3596919"/>
              <a:ext cx="1193969" cy="3370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20" dirty="0"/>
                <a:t>large oyster</a:t>
              </a:r>
              <a:r>
                <a:rPr lang="en-US" sz="1152" b="1" dirty="0"/>
                <a:t>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23022CC-5984-4B33-80D5-8213531B49F7}"/>
                </a:ext>
              </a:extLst>
            </p:cNvPr>
            <p:cNvSpPr txBox="1"/>
            <p:nvPr/>
          </p:nvSpPr>
          <p:spPr>
            <a:xfrm>
              <a:off x="6887295" y="3874379"/>
              <a:ext cx="1193969" cy="3370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120" dirty="0"/>
                <a:t>small oyster</a:t>
              </a:r>
              <a:r>
                <a:rPr lang="en-US" sz="1152" b="1" dirty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966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7F79-5E98-4833-B4F4-CC816A7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15DFC-A2C7-4D71-8AD0-492BEFCB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7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29</Words>
  <Application>Microsoft Office PowerPoint</Application>
  <PresentationFormat>Custom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5</cp:revision>
  <dcterms:created xsi:type="dcterms:W3CDTF">2021-07-11T07:40:53Z</dcterms:created>
  <dcterms:modified xsi:type="dcterms:W3CDTF">2021-07-11T08:18:55Z</dcterms:modified>
</cp:coreProperties>
</file>