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4660"/>
  </p:normalViewPr>
  <p:slideViewPr>
    <p:cSldViewPr snapToGrid="0">
      <p:cViewPr>
        <p:scale>
          <a:sx n="200" d="100"/>
          <a:sy n="200" d="100"/>
        </p:scale>
        <p:origin x="2009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69E6-E24B-4D47-A923-C053165332A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75CE-43B2-48A4-9D46-60962E1F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2B65-EF1F-45C7-8380-786B00D4F6B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8D20062D-1464-4F86-8A5A-ADD40AE83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r="21361"/>
          <a:stretch/>
        </p:blipFill>
        <p:spPr>
          <a:xfrm>
            <a:off x="334735" y="409848"/>
            <a:ext cx="3116037" cy="3021874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B8B5B70-A1DA-4329-9407-67979D962500}"/>
              </a:ext>
            </a:extLst>
          </p:cNvPr>
          <p:cNvSpPr/>
          <p:nvPr/>
        </p:nvSpPr>
        <p:spPr>
          <a:xfrm>
            <a:off x="3042028" y="2841635"/>
            <a:ext cx="345461" cy="652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C3F833-D602-4F71-A3FC-2883B0A0B55E}"/>
              </a:ext>
            </a:extLst>
          </p:cNvPr>
          <p:cNvCxnSpPr>
            <a:cxnSpLocks noChangeAspect="1"/>
          </p:cNvCxnSpPr>
          <p:nvPr/>
        </p:nvCxnSpPr>
        <p:spPr>
          <a:xfrm>
            <a:off x="593982" y="874350"/>
            <a:ext cx="2550156" cy="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07AC0A-86A9-4D31-9D44-9AB6510544B4}"/>
              </a:ext>
            </a:extLst>
          </p:cNvPr>
          <p:cNvSpPr txBox="1">
            <a:spLocks noChangeAspect="1"/>
          </p:cNvSpPr>
          <p:nvPr/>
        </p:nvSpPr>
        <p:spPr>
          <a:xfrm>
            <a:off x="525324" y="639022"/>
            <a:ext cx="88106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/>
              <a:t>44°C target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CE0391-EA13-4E50-BAF9-8AC426C0E44E}"/>
              </a:ext>
            </a:extLst>
          </p:cNvPr>
          <p:cNvSpPr txBox="1"/>
          <p:nvPr/>
        </p:nvSpPr>
        <p:spPr>
          <a:xfrm rot="16200000">
            <a:off x="-471830" y="1405346"/>
            <a:ext cx="1348446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Temperature (°C)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D95260-48B6-48B1-B834-DCCCDAB06D2C}"/>
              </a:ext>
            </a:extLst>
          </p:cNvPr>
          <p:cNvSpPr txBox="1"/>
          <p:nvPr/>
        </p:nvSpPr>
        <p:spPr>
          <a:xfrm rot="16200000">
            <a:off x="2778433" y="1677406"/>
            <a:ext cx="1571264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Relative Humidity (%)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0A7EAB-8C50-46D4-B040-2ED0673DA291}"/>
              </a:ext>
            </a:extLst>
          </p:cNvPr>
          <p:cNvSpPr txBox="1"/>
          <p:nvPr/>
        </p:nvSpPr>
        <p:spPr>
          <a:xfrm>
            <a:off x="1494761" y="3220915"/>
            <a:ext cx="930063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Time (hour)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AC04A16A-A927-46CF-9B0C-37B84C46060D}"/>
              </a:ext>
            </a:extLst>
          </p:cNvPr>
          <p:cNvSpPr/>
          <p:nvPr/>
        </p:nvSpPr>
        <p:spPr>
          <a:xfrm rot="16200000">
            <a:off x="1847473" y="-288343"/>
            <a:ext cx="176449" cy="121223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C7EA5F-DC68-484A-BF63-9E59E75F99C5}"/>
              </a:ext>
            </a:extLst>
          </p:cNvPr>
          <p:cNvSpPr/>
          <p:nvPr/>
        </p:nvSpPr>
        <p:spPr>
          <a:xfrm>
            <a:off x="3176901" y="436759"/>
            <a:ext cx="359229" cy="288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E65C24-CFFE-4152-BCC4-F5FF5B1B504D}"/>
              </a:ext>
            </a:extLst>
          </p:cNvPr>
          <p:cNvSpPr txBox="1"/>
          <p:nvPr/>
        </p:nvSpPr>
        <p:spPr>
          <a:xfrm>
            <a:off x="3399786" y="423578"/>
            <a:ext cx="11157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Chamber temp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81D5DA-C7A5-4228-9932-A2D653F94758}"/>
              </a:ext>
            </a:extLst>
          </p:cNvPr>
          <p:cNvSpPr txBox="1"/>
          <p:nvPr/>
        </p:nvSpPr>
        <p:spPr>
          <a:xfrm>
            <a:off x="3399786" y="625346"/>
            <a:ext cx="11157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Internal oyster temp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9CB435-525A-4853-94FA-CCE0CFBF022F}"/>
              </a:ext>
            </a:extLst>
          </p:cNvPr>
          <p:cNvSpPr txBox="1"/>
          <p:nvPr/>
        </p:nvSpPr>
        <p:spPr>
          <a:xfrm>
            <a:off x="3399786" y="221810"/>
            <a:ext cx="11157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Chamber humidity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307A7E8-5F1D-46B5-9622-562691B79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7" t="34890" r="11167" b="59034"/>
          <a:stretch/>
        </p:blipFill>
        <p:spPr>
          <a:xfrm>
            <a:off x="3189963" y="216368"/>
            <a:ext cx="264689" cy="18361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CF030D6-D0C0-48E2-82E1-66C48C361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7" t="45831" r="11167" b="48870"/>
          <a:stretch/>
        </p:blipFill>
        <p:spPr>
          <a:xfrm>
            <a:off x="3189963" y="450964"/>
            <a:ext cx="264688" cy="16013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F36B2F1-5B8E-4450-8E0F-2F819A701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9" t="40499" r="10882" b="54202"/>
          <a:stretch/>
        </p:blipFill>
        <p:spPr>
          <a:xfrm>
            <a:off x="3242447" y="645162"/>
            <a:ext cx="225025" cy="16013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9369376-A0A8-4F8A-AFC8-33E613010F19}"/>
              </a:ext>
            </a:extLst>
          </p:cNvPr>
          <p:cNvSpPr txBox="1"/>
          <p:nvPr/>
        </p:nvSpPr>
        <p:spPr>
          <a:xfrm>
            <a:off x="1411374" y="52352"/>
            <a:ext cx="11157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 hour exposure</a:t>
            </a:r>
          </a:p>
        </p:txBody>
      </p:sp>
    </p:spTree>
    <p:extLst>
      <p:ext uri="{BB962C8B-B14F-4D97-AF65-F5344CB8AC3E}">
        <p14:creationId xmlns:p14="http://schemas.microsoft.com/office/powerpoint/2010/main" val="21496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F79-5E98-4833-B4F4-CC816A7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5DFC-A2C7-4D71-8AD0-492BEFCB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25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6</cp:revision>
  <dcterms:created xsi:type="dcterms:W3CDTF">2021-07-11T07:40:53Z</dcterms:created>
  <dcterms:modified xsi:type="dcterms:W3CDTF">2021-07-15T13:49:00Z</dcterms:modified>
</cp:coreProperties>
</file>