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27432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4660"/>
  </p:normalViewPr>
  <p:slideViewPr>
    <p:cSldViewPr snapToGrid="0">
      <p:cViewPr varScale="1">
        <p:scale>
          <a:sx n="247" d="100"/>
          <a:sy n="247" d="100"/>
        </p:scale>
        <p:origin x="621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69E6-E24B-4D47-A923-C053165332A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75CE-43B2-48A4-9D46-60962E1F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598593"/>
            <a:ext cx="2331720" cy="1273387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921087"/>
            <a:ext cx="2057400" cy="883073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4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94733"/>
            <a:ext cx="59150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94733"/>
            <a:ext cx="174021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3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911861"/>
            <a:ext cx="2366010" cy="152146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2447714"/>
            <a:ext cx="2366010" cy="80010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973666"/>
            <a:ext cx="11658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973666"/>
            <a:ext cx="116586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94734"/>
            <a:ext cx="236601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896620"/>
            <a:ext cx="1160502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336040"/>
            <a:ext cx="116050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896620"/>
            <a:ext cx="1166217" cy="43942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336040"/>
            <a:ext cx="116621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526627"/>
            <a:ext cx="1388745" cy="2599267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097280"/>
            <a:ext cx="884753" cy="2032847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243840"/>
            <a:ext cx="884753" cy="85344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526627"/>
            <a:ext cx="1388745" cy="2599267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097280"/>
            <a:ext cx="884753" cy="2032847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4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94734"/>
            <a:ext cx="236601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973666"/>
            <a:ext cx="236601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3390054"/>
            <a:ext cx="6172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2B65-EF1F-45C7-8380-786B00D4F6B5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3390054"/>
            <a:ext cx="9258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3390054"/>
            <a:ext cx="6172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BA9B9-581F-4F87-81C7-DD21E6AB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6" y="286343"/>
            <a:ext cx="2467931" cy="308491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CAFBB29-E70C-43D0-81D3-0400AB7F8764}"/>
              </a:ext>
            </a:extLst>
          </p:cNvPr>
          <p:cNvSpPr txBox="1"/>
          <p:nvPr/>
        </p:nvSpPr>
        <p:spPr>
          <a:xfrm>
            <a:off x="1850813" y="408222"/>
            <a:ext cx="69233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= 0.59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5489B1-AF87-4EAC-A7A3-9BFD37F623DC}"/>
              </a:ext>
            </a:extLst>
          </p:cNvPr>
          <p:cNvSpPr txBox="1"/>
          <p:nvPr/>
        </p:nvSpPr>
        <p:spPr>
          <a:xfrm rot="16200000">
            <a:off x="-563901" y="1356824"/>
            <a:ext cx="15279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maximum internal oyster temperature (°C)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0C3642-102F-48BB-9990-B5C8ADC9DFD0}"/>
              </a:ext>
            </a:extLst>
          </p:cNvPr>
          <p:cNvSpPr txBox="1"/>
          <p:nvPr/>
        </p:nvSpPr>
        <p:spPr>
          <a:xfrm>
            <a:off x="1134203" y="3122915"/>
            <a:ext cx="116921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oyster shell volume (cm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966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969</TotalTime>
  <Words>16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10</cp:revision>
  <dcterms:created xsi:type="dcterms:W3CDTF">2021-07-11T07:40:53Z</dcterms:created>
  <dcterms:modified xsi:type="dcterms:W3CDTF">2021-07-15T14:05:40Z</dcterms:modified>
</cp:coreProperties>
</file>