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41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35939-FAE1-411F-889F-AE97D74FC9AD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6CEE-C245-41BD-BB22-D2B29647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1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1E4A4-B5AC-4F4B-A3F9-46E408447A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5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3B2-411B-4B76-B618-6BA93D35C40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1D37-9471-468E-9BA7-984BA71C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3B2-411B-4B76-B618-6BA93D35C40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1D37-9471-468E-9BA7-984BA71C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3B2-411B-4B76-B618-6BA93D35C40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1D37-9471-468E-9BA7-984BA71C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3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7" y="6487457"/>
            <a:ext cx="2425295" cy="163374"/>
          </a:xfrm>
          <a:prstGeom prst="rect">
            <a:avLst/>
          </a:prstGeom>
        </p:spPr>
      </p:pic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2190" y="2187038"/>
            <a:ext cx="8196210" cy="4015497"/>
          </a:xfrm>
          <a:prstGeom prst="rect">
            <a:avLst/>
          </a:prstGeom>
        </p:spPr>
        <p:txBody>
          <a:bodyPr/>
          <a:lstStyle>
            <a:lvl1pPr marL="192881" indent="-192881">
              <a:buFont typeface="Lucida Grande"/>
              <a:buChar char="&gt;"/>
              <a:defRPr sz="1575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642938" indent="-128588">
              <a:buSzPct val="100000"/>
              <a:buFont typeface="Lucida Grande"/>
              <a:buChar char="&gt;"/>
              <a:defRPr sz="1125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013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157288" indent="-128588">
              <a:buFont typeface="Lucida Grande"/>
              <a:buChar char="&gt;"/>
              <a:defRPr sz="9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28 pt.)</a:t>
            </a:r>
          </a:p>
          <a:p>
            <a:pPr lvl="1"/>
            <a:r>
              <a:rPr lang="en-US" dirty="0"/>
              <a:t>Second level (Open Sans Bold, 24)</a:t>
            </a:r>
          </a:p>
          <a:p>
            <a:pPr lvl="2"/>
            <a:r>
              <a:rPr lang="en-US" dirty="0"/>
              <a:t>Third level (Open Sans Bold, 20)</a:t>
            </a:r>
          </a:p>
          <a:p>
            <a:pPr lvl="3"/>
            <a:r>
              <a:rPr lang="en-US" dirty="0"/>
              <a:t>Fourth level (Open Sans Bold, 18)</a:t>
            </a:r>
          </a:p>
          <a:p>
            <a:pPr lvl="4"/>
            <a:r>
              <a:rPr lang="en-US" dirty="0"/>
              <a:t>Fifth level (Open Sans Bold, 16)</a:t>
            </a:r>
          </a:p>
        </p:txBody>
      </p:sp>
      <p:pic>
        <p:nvPicPr>
          <p:cNvPr id="14" name="Picture 13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10" y="1888114"/>
            <a:ext cx="1358184" cy="6705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04643" y="821820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2813" b="1" i="0" baseline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(50 PT.)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37902" y="410653"/>
            <a:ext cx="3750498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125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25717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1435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77152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Section (UNI SANS LIGHT, 20 PT.)</a:t>
            </a:r>
          </a:p>
        </p:txBody>
      </p:sp>
    </p:spTree>
    <p:extLst>
      <p:ext uri="{BB962C8B-B14F-4D97-AF65-F5344CB8AC3E}">
        <p14:creationId xmlns:p14="http://schemas.microsoft.com/office/powerpoint/2010/main" val="118829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3B2-411B-4B76-B618-6BA93D35C40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1D37-9471-468E-9BA7-984BA71C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9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3B2-411B-4B76-B618-6BA93D35C40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1D37-9471-468E-9BA7-984BA71C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3B2-411B-4B76-B618-6BA93D35C40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1D37-9471-468E-9BA7-984BA71C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5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3B2-411B-4B76-B618-6BA93D35C40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1D37-9471-468E-9BA7-984BA71C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4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3B2-411B-4B76-B618-6BA93D35C40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1D37-9471-468E-9BA7-984BA71C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9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3B2-411B-4B76-B618-6BA93D35C40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1D37-9471-468E-9BA7-984BA71C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2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3B2-411B-4B76-B618-6BA93D35C40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1D37-9471-468E-9BA7-984BA71C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63B2-411B-4B76-B618-6BA93D35C40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1D37-9471-468E-9BA7-984BA71C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6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F63B2-411B-4B76-B618-6BA93D35C40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1D37-9471-468E-9BA7-984BA71C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9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E640BF8-5C8A-4F34-A8C3-525427E3809C}"/>
              </a:ext>
            </a:extLst>
          </p:cNvPr>
          <p:cNvSpPr txBox="1"/>
          <p:nvPr/>
        </p:nvSpPr>
        <p:spPr>
          <a:xfrm>
            <a:off x="413539" y="1734333"/>
            <a:ext cx="22370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48F8DBF3-ADA4-4024-AD35-B3A8310E43D3}"/>
              </a:ext>
            </a:extLst>
          </p:cNvPr>
          <p:cNvSpPr txBox="1">
            <a:spLocks/>
          </p:cNvSpPr>
          <p:nvPr/>
        </p:nvSpPr>
        <p:spPr>
          <a:xfrm>
            <a:off x="300506" y="-73002"/>
            <a:ext cx="8183759" cy="991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13" b="1" i="0" kern="1200" baseline="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sz="2400"/>
              <a:t>EXP2 - Study Design</a:t>
            </a:r>
            <a:endParaRPr lang="en-US" sz="2400" b="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F582F4-C194-44B5-957D-97ADFF6DC5E3}"/>
              </a:ext>
            </a:extLst>
          </p:cNvPr>
          <p:cNvSpPr txBox="1"/>
          <p:nvPr/>
        </p:nvSpPr>
        <p:spPr>
          <a:xfrm>
            <a:off x="386444" y="4430002"/>
            <a:ext cx="14519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Tissue</a:t>
            </a:r>
          </a:p>
          <a:p>
            <a:endParaRPr lang="en-US" sz="1000" dirty="0"/>
          </a:p>
          <a:p>
            <a:r>
              <a:rPr lang="en-US" dirty="0"/>
              <a:t>SMR</a:t>
            </a:r>
          </a:p>
          <a:p>
            <a:endParaRPr lang="en-US" sz="1000" dirty="0"/>
          </a:p>
          <a:p>
            <a:r>
              <a:rPr lang="en-US" dirty="0"/>
              <a:t>FR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C04DD32-95FC-4F3F-AD42-072B8781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20" y="1048560"/>
            <a:ext cx="7130959" cy="3197319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D5AE4C-EC30-40E7-A25E-A87E958C4082}"/>
              </a:ext>
            </a:extLst>
          </p:cNvPr>
          <p:cNvCxnSpPr>
            <a:cxnSpLocks/>
          </p:cNvCxnSpPr>
          <p:nvPr/>
        </p:nvCxnSpPr>
        <p:spPr>
          <a:xfrm>
            <a:off x="1206087" y="4626429"/>
            <a:ext cx="573677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881D7DC-FE01-4DA3-8266-C28115C43113}"/>
              </a:ext>
            </a:extLst>
          </p:cNvPr>
          <p:cNvCxnSpPr>
            <a:cxnSpLocks/>
          </p:cNvCxnSpPr>
          <p:nvPr/>
        </p:nvCxnSpPr>
        <p:spPr>
          <a:xfrm>
            <a:off x="1206087" y="5045555"/>
            <a:ext cx="573677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F273D3C-20F9-4BDC-99D1-A642909CF956}"/>
              </a:ext>
            </a:extLst>
          </p:cNvPr>
          <p:cNvCxnSpPr>
            <a:cxnSpLocks/>
          </p:cNvCxnSpPr>
          <p:nvPr/>
        </p:nvCxnSpPr>
        <p:spPr>
          <a:xfrm>
            <a:off x="1206087" y="5464629"/>
            <a:ext cx="573677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D8172018-DF4F-49DC-A095-946565EDC8F4}"/>
              </a:ext>
            </a:extLst>
          </p:cNvPr>
          <p:cNvSpPr/>
          <p:nvPr/>
        </p:nvSpPr>
        <p:spPr>
          <a:xfrm>
            <a:off x="1258713" y="4398127"/>
            <a:ext cx="375557" cy="473680"/>
          </a:xfrm>
          <a:prstGeom prst="mathMultiply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AA311629-2987-4676-9F12-706760A7B050}"/>
              </a:ext>
            </a:extLst>
          </p:cNvPr>
          <p:cNvSpPr/>
          <p:nvPr/>
        </p:nvSpPr>
        <p:spPr>
          <a:xfrm>
            <a:off x="1558067" y="4822857"/>
            <a:ext cx="375557" cy="473680"/>
          </a:xfrm>
          <a:prstGeom prst="mathMultiply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B1A3667E-1ED7-4D79-933A-55E8AFBAE031}"/>
              </a:ext>
            </a:extLst>
          </p:cNvPr>
          <p:cNvSpPr/>
          <p:nvPr/>
        </p:nvSpPr>
        <p:spPr>
          <a:xfrm>
            <a:off x="1650598" y="5239309"/>
            <a:ext cx="375557" cy="473680"/>
          </a:xfrm>
          <a:prstGeom prst="mathMultiply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D857A5BF-E6FE-49B9-B68A-E2453BE04922}"/>
              </a:ext>
            </a:extLst>
          </p:cNvPr>
          <p:cNvSpPr/>
          <p:nvPr/>
        </p:nvSpPr>
        <p:spPr>
          <a:xfrm>
            <a:off x="2390827" y="4389589"/>
            <a:ext cx="375557" cy="473680"/>
          </a:xfrm>
          <a:prstGeom prst="mathMultiply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D625BAAB-AB79-476E-9648-ED4C00441771}"/>
              </a:ext>
            </a:extLst>
          </p:cNvPr>
          <p:cNvSpPr/>
          <p:nvPr/>
        </p:nvSpPr>
        <p:spPr>
          <a:xfrm>
            <a:off x="2914753" y="4392297"/>
            <a:ext cx="375557" cy="473680"/>
          </a:xfrm>
          <a:prstGeom prst="mathMultiply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7E969640-FDE4-4F16-89EB-59EC5BB2DAD1}"/>
              </a:ext>
            </a:extLst>
          </p:cNvPr>
          <p:cNvSpPr/>
          <p:nvPr/>
        </p:nvSpPr>
        <p:spPr>
          <a:xfrm>
            <a:off x="5889173" y="4389589"/>
            <a:ext cx="375557" cy="473680"/>
          </a:xfrm>
          <a:prstGeom prst="mathMultiply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08386E2E-BA8A-497B-9E64-06549AAEF988}"/>
              </a:ext>
            </a:extLst>
          </p:cNvPr>
          <p:cNvSpPr/>
          <p:nvPr/>
        </p:nvSpPr>
        <p:spPr>
          <a:xfrm>
            <a:off x="2390827" y="4824523"/>
            <a:ext cx="375557" cy="473680"/>
          </a:xfrm>
          <a:prstGeom prst="mathMultiply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C1E703B7-BFA9-482B-85A5-B13C172686E8}"/>
              </a:ext>
            </a:extLst>
          </p:cNvPr>
          <p:cNvSpPr/>
          <p:nvPr/>
        </p:nvSpPr>
        <p:spPr>
          <a:xfrm>
            <a:off x="3039941" y="4838700"/>
            <a:ext cx="375557" cy="473680"/>
          </a:xfrm>
          <a:prstGeom prst="mathMultiply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DA9CB2A5-DDE8-4291-ADB0-2BD6345284D7}"/>
              </a:ext>
            </a:extLst>
          </p:cNvPr>
          <p:cNvSpPr/>
          <p:nvPr/>
        </p:nvSpPr>
        <p:spPr>
          <a:xfrm>
            <a:off x="2390827" y="5258490"/>
            <a:ext cx="375557" cy="473680"/>
          </a:xfrm>
          <a:prstGeom prst="mathMultiply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EBC0AB37-B01A-4D82-A415-F06238552FEE}"/>
              </a:ext>
            </a:extLst>
          </p:cNvPr>
          <p:cNvSpPr/>
          <p:nvPr/>
        </p:nvSpPr>
        <p:spPr>
          <a:xfrm>
            <a:off x="3035910" y="5255118"/>
            <a:ext cx="375557" cy="473680"/>
          </a:xfrm>
          <a:prstGeom prst="mathMultiply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B149F199-6BD6-41D9-9A0D-1EA0749DAF88}"/>
              </a:ext>
            </a:extLst>
          </p:cNvPr>
          <p:cNvSpPr/>
          <p:nvPr/>
        </p:nvSpPr>
        <p:spPr>
          <a:xfrm>
            <a:off x="4091819" y="4808788"/>
            <a:ext cx="375557" cy="473680"/>
          </a:xfrm>
          <a:prstGeom prst="mathMultiply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39FB76BB-EEF2-4D4A-A8F4-AE342DE17BA6}"/>
              </a:ext>
            </a:extLst>
          </p:cNvPr>
          <p:cNvSpPr/>
          <p:nvPr/>
        </p:nvSpPr>
        <p:spPr>
          <a:xfrm>
            <a:off x="4111071" y="5233981"/>
            <a:ext cx="375557" cy="473680"/>
          </a:xfrm>
          <a:prstGeom prst="mathMultiply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DF457546-1FC5-43CF-BFC1-FF8E48B41002}"/>
              </a:ext>
            </a:extLst>
          </p:cNvPr>
          <p:cNvSpPr/>
          <p:nvPr/>
        </p:nvSpPr>
        <p:spPr>
          <a:xfrm>
            <a:off x="5889172" y="5252411"/>
            <a:ext cx="375557" cy="473680"/>
          </a:xfrm>
          <a:prstGeom prst="mathMultiply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9E0DBBA2-494B-4EB1-8084-058027525F4B}"/>
              </a:ext>
            </a:extLst>
          </p:cNvPr>
          <p:cNvSpPr/>
          <p:nvPr/>
        </p:nvSpPr>
        <p:spPr>
          <a:xfrm>
            <a:off x="5883830" y="4822857"/>
            <a:ext cx="375557" cy="473680"/>
          </a:xfrm>
          <a:prstGeom prst="mathMultiply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5E6163-4B12-400A-ACE4-74E8B3758388}"/>
              </a:ext>
            </a:extLst>
          </p:cNvPr>
          <p:cNvSpPr txBox="1"/>
          <p:nvPr/>
        </p:nvSpPr>
        <p:spPr>
          <a:xfrm>
            <a:off x="386443" y="3936266"/>
            <a:ext cx="18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Sampling regime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E64CAC-C843-4021-ACBE-2B2BCB36D6E5}"/>
              </a:ext>
            </a:extLst>
          </p:cNvPr>
          <p:cNvSpPr txBox="1"/>
          <p:nvPr/>
        </p:nvSpPr>
        <p:spPr>
          <a:xfrm>
            <a:off x="1486297" y="5768243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baseline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778766-7222-4925-80F7-A9733C40EFA5}"/>
              </a:ext>
            </a:extLst>
          </p:cNvPr>
          <p:cNvSpPr txBox="1"/>
          <p:nvPr/>
        </p:nvSpPr>
        <p:spPr>
          <a:xfrm>
            <a:off x="2299193" y="5768243"/>
            <a:ext cx="75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temp-ramp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6A93AA-5212-436D-950F-4A88F30E14F9}"/>
              </a:ext>
            </a:extLst>
          </p:cNvPr>
          <p:cNvSpPr txBox="1"/>
          <p:nvPr/>
        </p:nvSpPr>
        <p:spPr>
          <a:xfrm>
            <a:off x="2726456" y="5814409"/>
            <a:ext cx="92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After desiccation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32CE75-C414-4914-999C-1D23FA0971C7}"/>
              </a:ext>
            </a:extLst>
          </p:cNvPr>
          <p:cNvSpPr txBox="1"/>
          <p:nvPr/>
        </p:nvSpPr>
        <p:spPr>
          <a:xfrm>
            <a:off x="4088797" y="5814409"/>
            <a:ext cx="92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10 days after stress</a:t>
            </a:r>
          </a:p>
        </p:txBody>
      </p:sp>
      <p:sp>
        <p:nvSpPr>
          <p:cNvPr id="85" name="Multiplication Sign 84">
            <a:extLst>
              <a:ext uri="{FF2B5EF4-FFF2-40B4-BE49-F238E27FC236}">
                <a16:creationId xmlns:a16="http://schemas.microsoft.com/office/drawing/2014/main" id="{6B88E519-1DC3-461D-A6B7-0FC092D853E7}"/>
              </a:ext>
            </a:extLst>
          </p:cNvPr>
          <p:cNvSpPr/>
          <p:nvPr/>
        </p:nvSpPr>
        <p:spPr>
          <a:xfrm>
            <a:off x="4320421" y="4389589"/>
            <a:ext cx="375557" cy="473680"/>
          </a:xfrm>
          <a:prstGeom prst="mathMultiply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D70F71A-D667-4D90-B46D-6588CF28C0BF}"/>
              </a:ext>
            </a:extLst>
          </p:cNvPr>
          <p:cNvCxnSpPr>
            <a:cxnSpLocks/>
          </p:cNvCxnSpPr>
          <p:nvPr/>
        </p:nvCxnSpPr>
        <p:spPr>
          <a:xfrm flipV="1">
            <a:off x="2835728" y="4310743"/>
            <a:ext cx="0" cy="11621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79C096A-42F6-434C-96FB-DC84EBA968FA}"/>
              </a:ext>
            </a:extLst>
          </p:cNvPr>
          <p:cNvCxnSpPr>
            <a:cxnSpLocks/>
          </p:cNvCxnSpPr>
          <p:nvPr/>
        </p:nvCxnSpPr>
        <p:spPr>
          <a:xfrm flipV="1">
            <a:off x="2106385" y="4302449"/>
            <a:ext cx="0" cy="11621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E27064B-1D0B-41E3-B2CE-5731E7EE9FAC}"/>
              </a:ext>
            </a:extLst>
          </p:cNvPr>
          <p:cNvSpPr txBox="1"/>
          <p:nvPr/>
        </p:nvSpPr>
        <p:spPr>
          <a:xfrm>
            <a:off x="5627577" y="5814409"/>
            <a:ext cx="92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 days after stress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4F7D54E-8002-4384-9A44-9D3211FEA2BE}"/>
              </a:ext>
            </a:extLst>
          </p:cNvPr>
          <p:cNvCxnSpPr>
            <a:cxnSpLocks/>
          </p:cNvCxnSpPr>
          <p:nvPr/>
        </p:nvCxnSpPr>
        <p:spPr>
          <a:xfrm>
            <a:off x="1816544" y="3804557"/>
            <a:ext cx="36345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A755868-005F-4588-9E54-A167E1C85F0D}"/>
              </a:ext>
            </a:extLst>
          </p:cNvPr>
          <p:cNvCxnSpPr>
            <a:cxnSpLocks/>
          </p:cNvCxnSpPr>
          <p:nvPr/>
        </p:nvCxnSpPr>
        <p:spPr>
          <a:xfrm flipV="1">
            <a:off x="1190615" y="2103666"/>
            <a:ext cx="0" cy="5932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76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Encode Sans Normal Black</vt:lpstr>
      <vt:lpstr>Lucida Grande</vt:lpstr>
      <vt:lpstr>Open Sans</vt:lpstr>
      <vt:lpstr>Uni Sans Regular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EXP2 - Study Design</dc:title>
  <dc:creator>Matthew George</dc:creator>
  <cp:lastModifiedBy>Matthew George</cp:lastModifiedBy>
  <cp:revision>2</cp:revision>
  <dcterms:created xsi:type="dcterms:W3CDTF">2021-06-25T22:52:46Z</dcterms:created>
  <dcterms:modified xsi:type="dcterms:W3CDTF">2021-06-25T23:03:20Z</dcterms:modified>
</cp:coreProperties>
</file>