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>
        <p:scale>
          <a:sx n="200" d="100"/>
          <a:sy n="200" d="100"/>
        </p:scale>
        <p:origin x="2009" y="1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0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3FA4-B1FF-49EB-8AAF-9B3D0336FC0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0B6A-F45C-435F-8D93-BD48102E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F3539BF1-23ED-407C-AF49-19F506CC6A21}"/>
              </a:ext>
            </a:extLst>
          </p:cNvPr>
          <p:cNvSpPr txBox="1"/>
          <p:nvPr/>
        </p:nvSpPr>
        <p:spPr>
          <a:xfrm>
            <a:off x="871458" y="979556"/>
            <a:ext cx="453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-10d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F98761-7559-419B-850A-5CBA85CA0727}"/>
              </a:ext>
            </a:extLst>
          </p:cNvPr>
          <p:cNvSpPr txBox="1"/>
          <p:nvPr/>
        </p:nvSpPr>
        <p:spPr>
          <a:xfrm>
            <a:off x="361965" y="979556"/>
            <a:ext cx="453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-30d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0C82E1-12D8-418A-9A6C-62C338259794}"/>
              </a:ext>
            </a:extLst>
          </p:cNvPr>
          <p:cNvCxnSpPr>
            <a:cxnSpLocks/>
          </p:cNvCxnSpPr>
          <p:nvPr/>
        </p:nvCxnSpPr>
        <p:spPr>
          <a:xfrm>
            <a:off x="2052462" y="1666360"/>
            <a:ext cx="195348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9E69E55-FCD5-4A3B-9016-1B9CA408CC1F}"/>
              </a:ext>
            </a:extLst>
          </p:cNvPr>
          <p:cNvCxnSpPr>
            <a:cxnSpLocks/>
          </p:cNvCxnSpPr>
          <p:nvPr/>
        </p:nvCxnSpPr>
        <p:spPr>
          <a:xfrm flipH="1" flipV="1">
            <a:off x="1097396" y="888701"/>
            <a:ext cx="923848" cy="751738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BDB9577-8712-4FDB-960A-35C4B517E56D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549428" y="884295"/>
            <a:ext cx="3483729" cy="10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A9BD72F0-308C-48E9-8C05-6E814DDBD3EC}"/>
              </a:ext>
            </a:extLst>
          </p:cNvPr>
          <p:cNvSpPr>
            <a:spLocks noChangeAspect="1"/>
          </p:cNvSpPr>
          <p:nvPr/>
        </p:nvSpPr>
        <p:spPr>
          <a:xfrm>
            <a:off x="549428" y="829540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D41F54-2A09-4559-97C7-B6D47AEAD7AC}"/>
              </a:ext>
            </a:extLst>
          </p:cNvPr>
          <p:cNvCxnSpPr>
            <a:cxnSpLocks/>
          </p:cNvCxnSpPr>
          <p:nvPr/>
        </p:nvCxnSpPr>
        <p:spPr>
          <a:xfrm>
            <a:off x="1576873" y="1285269"/>
            <a:ext cx="242907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E42F61-5A8F-4871-9AD1-5A1F9B3C9215}"/>
              </a:ext>
            </a:extLst>
          </p:cNvPr>
          <p:cNvCxnSpPr>
            <a:cxnSpLocks/>
          </p:cNvCxnSpPr>
          <p:nvPr/>
        </p:nvCxnSpPr>
        <p:spPr>
          <a:xfrm flipH="1" flipV="1">
            <a:off x="1121951" y="910831"/>
            <a:ext cx="465845" cy="377766"/>
          </a:xfrm>
          <a:prstGeom prst="straightConnector1">
            <a:avLst/>
          </a:prstGeom>
          <a:ln w="317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B3CD7AC-9FEB-4C40-A315-3358A0141F68}"/>
              </a:ext>
            </a:extLst>
          </p:cNvPr>
          <p:cNvSpPr txBox="1"/>
          <p:nvPr/>
        </p:nvSpPr>
        <p:spPr>
          <a:xfrm>
            <a:off x="2122455" y="63037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DDD500-D65A-42D1-B23F-FB4BF0EF1D6D}"/>
              </a:ext>
            </a:extLst>
          </p:cNvPr>
          <p:cNvSpPr txBox="1"/>
          <p:nvPr/>
        </p:nvSpPr>
        <p:spPr>
          <a:xfrm>
            <a:off x="2122455" y="98686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4EDE9D0-AAF0-45E2-9B64-40E6BE9590F7}"/>
              </a:ext>
            </a:extLst>
          </p:cNvPr>
          <p:cNvSpPr>
            <a:spLocks noChangeAspect="1"/>
          </p:cNvSpPr>
          <p:nvPr/>
        </p:nvSpPr>
        <p:spPr>
          <a:xfrm>
            <a:off x="1050380" y="829540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2C688D2-1863-448B-B296-95620FD5E59E}"/>
              </a:ext>
            </a:extLst>
          </p:cNvPr>
          <p:cNvSpPr>
            <a:spLocks noChangeAspect="1"/>
          </p:cNvSpPr>
          <p:nvPr/>
        </p:nvSpPr>
        <p:spPr>
          <a:xfrm>
            <a:off x="1556309" y="1228325"/>
            <a:ext cx="99554" cy="995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37C65E4-C831-4970-A4A8-8B68B565AFB9}"/>
              </a:ext>
            </a:extLst>
          </p:cNvPr>
          <p:cNvSpPr>
            <a:spLocks noChangeAspect="1"/>
          </p:cNvSpPr>
          <p:nvPr/>
        </p:nvSpPr>
        <p:spPr>
          <a:xfrm>
            <a:off x="1551332" y="829540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661DCDC-2A39-4BB7-912F-4A73F8F8B093}"/>
              </a:ext>
            </a:extLst>
          </p:cNvPr>
          <p:cNvSpPr>
            <a:spLocks noChangeAspect="1"/>
          </p:cNvSpPr>
          <p:nvPr/>
        </p:nvSpPr>
        <p:spPr>
          <a:xfrm>
            <a:off x="2424974" y="1611605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731BC76-438F-49EA-BBA3-50562F0DA3E9}"/>
              </a:ext>
            </a:extLst>
          </p:cNvPr>
          <p:cNvSpPr>
            <a:spLocks noChangeAspect="1"/>
          </p:cNvSpPr>
          <p:nvPr/>
        </p:nvSpPr>
        <p:spPr>
          <a:xfrm>
            <a:off x="2015382" y="1225641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C2FE67B-2D9C-4F53-AE4E-CA82FAD0606C}"/>
              </a:ext>
            </a:extLst>
          </p:cNvPr>
          <p:cNvSpPr>
            <a:spLocks noChangeAspect="1"/>
          </p:cNvSpPr>
          <p:nvPr/>
        </p:nvSpPr>
        <p:spPr>
          <a:xfrm>
            <a:off x="2015382" y="836623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83564F3-E02F-42E8-BC5E-27236DB1CC65}"/>
              </a:ext>
            </a:extLst>
          </p:cNvPr>
          <p:cNvSpPr>
            <a:spLocks noChangeAspect="1"/>
          </p:cNvSpPr>
          <p:nvPr/>
        </p:nvSpPr>
        <p:spPr>
          <a:xfrm>
            <a:off x="2823355" y="836229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59B4A271-16AD-41B8-9DB7-FD08B96A3851}"/>
              </a:ext>
            </a:extLst>
          </p:cNvPr>
          <p:cNvSpPr/>
          <p:nvPr/>
        </p:nvSpPr>
        <p:spPr>
          <a:xfrm rot="5400000">
            <a:off x="727946" y="410721"/>
            <a:ext cx="209714" cy="4641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733278-7595-4AFA-AD44-2841C53B55AC}"/>
              </a:ext>
            </a:extLst>
          </p:cNvPr>
          <p:cNvSpPr txBox="1"/>
          <p:nvPr/>
        </p:nvSpPr>
        <p:spPr>
          <a:xfrm>
            <a:off x="395165" y="173386"/>
            <a:ext cx="86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Laboratory Acclimation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27B218F-4AA9-4E53-B75C-257500AFA536}"/>
              </a:ext>
            </a:extLst>
          </p:cNvPr>
          <p:cNvSpPr txBox="1"/>
          <p:nvPr/>
        </p:nvSpPr>
        <p:spPr>
          <a:xfrm>
            <a:off x="1064854" y="57815"/>
            <a:ext cx="6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Temp ramp (2°C d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6AE644-B519-4B54-BA79-51D1B481D551}"/>
              </a:ext>
            </a:extLst>
          </p:cNvPr>
          <p:cNvSpPr txBox="1"/>
          <p:nvPr/>
        </p:nvSpPr>
        <p:spPr>
          <a:xfrm>
            <a:off x="123396" y="761183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43856BE-DAB5-4F58-A4AD-B8EF7BB3FBD1}"/>
              </a:ext>
            </a:extLst>
          </p:cNvPr>
          <p:cNvSpPr txBox="1"/>
          <p:nvPr/>
        </p:nvSpPr>
        <p:spPr>
          <a:xfrm>
            <a:off x="3978981" y="763237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58DEF7F-6368-4290-991F-F9748B0A8C45}"/>
              </a:ext>
            </a:extLst>
          </p:cNvPr>
          <p:cNvGrpSpPr/>
          <p:nvPr/>
        </p:nvGrpSpPr>
        <p:grpSpPr>
          <a:xfrm>
            <a:off x="701919" y="1006115"/>
            <a:ext cx="264198" cy="515621"/>
            <a:chOff x="518417" y="1335407"/>
            <a:chExt cx="264198" cy="515621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98A43FB-CCC2-498B-977A-7A021FB4A193}"/>
                </a:ext>
              </a:extLst>
            </p:cNvPr>
            <p:cNvCxnSpPr>
              <a:cxnSpLocks/>
            </p:cNvCxnSpPr>
            <p:nvPr/>
          </p:nvCxnSpPr>
          <p:spPr>
            <a:xfrm>
              <a:off x="648377" y="1335407"/>
              <a:ext cx="0" cy="515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8B14AB6-BBBE-4AC3-8B10-EB3319B00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17" y="1335407"/>
              <a:ext cx="264198" cy="12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Left Brace 155">
            <a:extLst>
              <a:ext uri="{FF2B5EF4-FFF2-40B4-BE49-F238E27FC236}">
                <a16:creationId xmlns:a16="http://schemas.microsoft.com/office/drawing/2014/main" id="{524BF397-C947-42A7-B4B7-231B9A356830}"/>
              </a:ext>
            </a:extLst>
          </p:cNvPr>
          <p:cNvSpPr/>
          <p:nvPr/>
        </p:nvSpPr>
        <p:spPr>
          <a:xfrm rot="5400000">
            <a:off x="1262607" y="483606"/>
            <a:ext cx="209714" cy="32420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776B7BB-9FE7-454C-882E-7D9422CB8630}"/>
              </a:ext>
            </a:extLst>
          </p:cNvPr>
          <p:cNvSpPr txBox="1"/>
          <p:nvPr/>
        </p:nvSpPr>
        <p:spPr>
          <a:xfrm>
            <a:off x="239629" y="1543662"/>
            <a:ext cx="119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Baseline 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measurements:</a:t>
            </a:r>
          </a:p>
          <a:p>
            <a:pPr marL="230188" indent="-230188">
              <a:buAutoNum type="arabicParenBoth"/>
              <a:tabLst>
                <a:tab pos="230188" algn="l"/>
              </a:tabLs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230188" indent="-230188">
              <a:buAutoNum type="arabicParenBoth"/>
              <a:tabLst>
                <a:tab pos="230188" algn="l"/>
              </a:tabLs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Respiration rate</a:t>
            </a:r>
          </a:p>
          <a:p>
            <a:pPr marL="230188" indent="-230188">
              <a:buAutoNum type="arabicParenBoth"/>
              <a:tabLst>
                <a:tab pos="230188" algn="l"/>
              </a:tabLs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Feeding rate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F48A99E-1953-499D-823E-A8134D6A6FCF}"/>
              </a:ext>
            </a:extLst>
          </p:cNvPr>
          <p:cNvSpPr>
            <a:spLocks noChangeAspect="1"/>
          </p:cNvSpPr>
          <p:nvPr/>
        </p:nvSpPr>
        <p:spPr>
          <a:xfrm>
            <a:off x="2015382" y="1609493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8FA804-52BD-44E0-B26F-D282B63E01CA}"/>
              </a:ext>
            </a:extLst>
          </p:cNvPr>
          <p:cNvSpPr txBox="1"/>
          <p:nvPr/>
        </p:nvSpPr>
        <p:spPr>
          <a:xfrm>
            <a:off x="2122455" y="1361849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Heated + Desiccation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3D30BF5-A8EC-4B55-B1A2-7F9113B99D7A}"/>
              </a:ext>
            </a:extLst>
          </p:cNvPr>
          <p:cNvSpPr>
            <a:spLocks noChangeAspect="1"/>
          </p:cNvSpPr>
          <p:nvPr/>
        </p:nvSpPr>
        <p:spPr>
          <a:xfrm>
            <a:off x="2424974" y="1220199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D05654B-4011-4540-B89C-7D89C0E03A90}"/>
              </a:ext>
            </a:extLst>
          </p:cNvPr>
          <p:cNvSpPr>
            <a:spLocks noChangeAspect="1"/>
          </p:cNvSpPr>
          <p:nvPr/>
        </p:nvSpPr>
        <p:spPr>
          <a:xfrm>
            <a:off x="2424974" y="836229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316E0BC-8EDA-47D9-8C0B-DEFE3C58FD39}"/>
              </a:ext>
            </a:extLst>
          </p:cNvPr>
          <p:cNvSpPr>
            <a:spLocks noChangeAspect="1"/>
          </p:cNvSpPr>
          <p:nvPr/>
        </p:nvSpPr>
        <p:spPr>
          <a:xfrm>
            <a:off x="2823355" y="1222920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5FB7F7E-3590-4073-A448-17385C7A0165}"/>
              </a:ext>
            </a:extLst>
          </p:cNvPr>
          <p:cNvSpPr>
            <a:spLocks noChangeAspect="1"/>
          </p:cNvSpPr>
          <p:nvPr/>
        </p:nvSpPr>
        <p:spPr>
          <a:xfrm>
            <a:off x="2823355" y="1611604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5394DE8-9CD5-485C-BB7A-EE829BAA6B90}"/>
              </a:ext>
            </a:extLst>
          </p:cNvPr>
          <p:cNvGrpSpPr/>
          <p:nvPr/>
        </p:nvGrpSpPr>
        <p:grpSpPr>
          <a:xfrm>
            <a:off x="1662269" y="1679076"/>
            <a:ext cx="264198" cy="515621"/>
            <a:chOff x="1478767" y="2008368"/>
            <a:chExt cx="264198" cy="515621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4EABA0-4981-4A3D-B6C1-36C33CB6872E}"/>
                </a:ext>
              </a:extLst>
            </p:cNvPr>
            <p:cNvCxnSpPr>
              <a:cxnSpLocks/>
            </p:cNvCxnSpPr>
            <p:nvPr/>
          </p:nvCxnSpPr>
          <p:spPr>
            <a:xfrm>
              <a:off x="1608727" y="2008368"/>
              <a:ext cx="0" cy="515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D5E64C1-4E6E-41F2-A69F-16D4305DE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767" y="2008368"/>
              <a:ext cx="264198" cy="12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56D15505-B3E0-4716-8D49-041D77CC76DC}"/>
              </a:ext>
            </a:extLst>
          </p:cNvPr>
          <p:cNvSpPr txBox="1"/>
          <p:nvPr/>
        </p:nvSpPr>
        <p:spPr>
          <a:xfrm>
            <a:off x="1419740" y="1355180"/>
            <a:ext cx="336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619A35F-22D9-4C0C-9B29-F8B06F61E2E5}"/>
              </a:ext>
            </a:extLst>
          </p:cNvPr>
          <p:cNvSpPr txBox="1"/>
          <p:nvPr/>
        </p:nvSpPr>
        <p:spPr>
          <a:xfrm>
            <a:off x="1372178" y="2194415"/>
            <a:ext cx="84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Desiccation (4h @ 44°C)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4D7F30A-B615-46AC-86B5-AAD16D8CADBB}"/>
              </a:ext>
            </a:extLst>
          </p:cNvPr>
          <p:cNvSpPr txBox="1"/>
          <p:nvPr/>
        </p:nvSpPr>
        <p:spPr>
          <a:xfrm>
            <a:off x="1899644" y="1730814"/>
            <a:ext cx="336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A99BA3D-63DE-4114-8813-5466A3F714A0}"/>
              </a:ext>
            </a:extLst>
          </p:cNvPr>
          <p:cNvSpPr txBox="1"/>
          <p:nvPr/>
        </p:nvSpPr>
        <p:spPr>
          <a:xfrm>
            <a:off x="2315763" y="1730814"/>
            <a:ext cx="336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4B26ED5-58E8-4824-8EA4-50B727F1E951}"/>
              </a:ext>
            </a:extLst>
          </p:cNvPr>
          <p:cNvSpPr txBox="1"/>
          <p:nvPr/>
        </p:nvSpPr>
        <p:spPr>
          <a:xfrm>
            <a:off x="2703251" y="1730814"/>
            <a:ext cx="3585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10d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F8B0A2-7431-49F7-9194-A20B5CC17743}"/>
              </a:ext>
            </a:extLst>
          </p:cNvPr>
          <p:cNvSpPr>
            <a:spLocks noChangeAspect="1"/>
          </p:cNvSpPr>
          <p:nvPr/>
        </p:nvSpPr>
        <p:spPr>
          <a:xfrm>
            <a:off x="3525514" y="840791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F7E7007-7221-4641-A309-06DB666C2824}"/>
              </a:ext>
            </a:extLst>
          </p:cNvPr>
          <p:cNvSpPr>
            <a:spLocks noChangeAspect="1"/>
          </p:cNvSpPr>
          <p:nvPr/>
        </p:nvSpPr>
        <p:spPr>
          <a:xfrm>
            <a:off x="3525514" y="1222920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BDCEA73-C0F1-4194-B8B4-75A54410913E}"/>
              </a:ext>
            </a:extLst>
          </p:cNvPr>
          <p:cNvSpPr>
            <a:spLocks noChangeAspect="1"/>
          </p:cNvSpPr>
          <p:nvPr/>
        </p:nvSpPr>
        <p:spPr>
          <a:xfrm>
            <a:off x="3525514" y="1610724"/>
            <a:ext cx="109509" cy="10950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9E62614-46FF-45B9-9C0E-E03AE6A1593C}"/>
              </a:ext>
            </a:extLst>
          </p:cNvPr>
          <p:cNvSpPr txBox="1"/>
          <p:nvPr/>
        </p:nvSpPr>
        <p:spPr>
          <a:xfrm>
            <a:off x="3406454" y="1730814"/>
            <a:ext cx="3585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30d</a:t>
            </a:r>
          </a:p>
        </p:txBody>
      </p:sp>
    </p:spTree>
    <p:extLst>
      <p:ext uri="{BB962C8B-B14F-4D97-AF65-F5344CB8AC3E}">
        <p14:creationId xmlns:p14="http://schemas.microsoft.com/office/powerpoint/2010/main" val="159098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42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Anahita George</dc:creator>
  <cp:lastModifiedBy>Matthew George</cp:lastModifiedBy>
  <cp:revision>7</cp:revision>
  <dcterms:created xsi:type="dcterms:W3CDTF">2021-11-08T00:07:48Z</dcterms:created>
  <dcterms:modified xsi:type="dcterms:W3CDTF">2021-11-17T16:53:03Z</dcterms:modified>
</cp:coreProperties>
</file>