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8" autoAdjust="0"/>
    <p:restoredTop sz="94660"/>
  </p:normalViewPr>
  <p:slideViewPr>
    <p:cSldViewPr snapToGrid="0">
      <p:cViewPr>
        <p:scale>
          <a:sx n="125" d="100"/>
          <a:sy n="125" d="100"/>
        </p:scale>
        <p:origin x="2462" y="15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7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7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FD23-AFC8-4A59-8DE0-5E9BA3A78F4B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2E71-3076-4B65-A544-AF31CF3F3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8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F11DBF2-A9EC-479C-BAEF-982DADE0AFFB}"/>
              </a:ext>
            </a:extLst>
          </p:cNvPr>
          <p:cNvSpPr txBox="1"/>
          <p:nvPr/>
        </p:nvSpPr>
        <p:spPr>
          <a:xfrm>
            <a:off x="3250242" y="64086"/>
            <a:ext cx="796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Desiccation @ 44°C for 4 </a:t>
            </a:r>
            <a:r>
              <a:rPr lang="en-US" sz="6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A5A9A-371B-4168-9599-99364066F1E7}"/>
              </a:ext>
            </a:extLst>
          </p:cNvPr>
          <p:cNvSpPr txBox="1"/>
          <p:nvPr/>
        </p:nvSpPr>
        <p:spPr>
          <a:xfrm rot="16200000">
            <a:off x="-280719" y="1649241"/>
            <a:ext cx="14494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Feeding Rate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(cells ml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cm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2EF6B-87F4-4B3F-8935-5F64BA5A3D90}"/>
              </a:ext>
            </a:extLst>
          </p:cNvPr>
          <p:cNvSpPr txBox="1"/>
          <p:nvPr/>
        </p:nvSpPr>
        <p:spPr>
          <a:xfrm>
            <a:off x="3060152" y="3316055"/>
            <a:ext cx="8522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Timepoint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A39B0-1C8B-4DE3-B193-B335BB4F969B}"/>
              </a:ext>
            </a:extLst>
          </p:cNvPr>
          <p:cNvSpPr/>
          <p:nvPr/>
        </p:nvSpPr>
        <p:spPr>
          <a:xfrm rot="10800000">
            <a:off x="2355125" y="425925"/>
            <a:ext cx="493371" cy="22832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72117B-4D67-48B8-AEA6-53B934D27C1F}"/>
              </a:ext>
            </a:extLst>
          </p:cNvPr>
          <p:cNvSpPr/>
          <p:nvPr/>
        </p:nvSpPr>
        <p:spPr>
          <a:xfrm rot="10800000">
            <a:off x="2848495" y="425923"/>
            <a:ext cx="2507275" cy="228327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9C3746-BC9F-494D-8818-345726EC5F18}"/>
              </a:ext>
            </a:extLst>
          </p:cNvPr>
          <p:cNvSpPr/>
          <p:nvPr/>
        </p:nvSpPr>
        <p:spPr>
          <a:xfrm rot="10800000">
            <a:off x="2126512" y="425926"/>
            <a:ext cx="238625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87729-06AB-40C6-BE6D-E6860E38A4EC}"/>
              </a:ext>
            </a:extLst>
          </p:cNvPr>
          <p:cNvSpPr txBox="1"/>
          <p:nvPr/>
        </p:nvSpPr>
        <p:spPr>
          <a:xfrm>
            <a:off x="2098693" y="233814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8B1D6-D405-4470-B13B-B27A6E2DF03C}"/>
              </a:ext>
            </a:extLst>
          </p:cNvPr>
          <p:cNvSpPr txBox="1"/>
          <p:nvPr/>
        </p:nvSpPr>
        <p:spPr>
          <a:xfrm>
            <a:off x="2389473" y="87368"/>
            <a:ext cx="51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5023C6-6404-4180-BCAF-D62F08CBF673}"/>
              </a:ext>
            </a:extLst>
          </p:cNvPr>
          <p:cNvSpPr txBox="1"/>
          <p:nvPr/>
        </p:nvSpPr>
        <p:spPr>
          <a:xfrm>
            <a:off x="2836372" y="233814"/>
            <a:ext cx="4626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5AA11C-B18C-48B8-BEBA-DE6D6D1512DA}"/>
              </a:ext>
            </a:extLst>
          </p:cNvPr>
          <p:cNvSpPr txBox="1"/>
          <p:nvPr/>
        </p:nvSpPr>
        <p:spPr>
          <a:xfrm>
            <a:off x="4092981" y="233363"/>
            <a:ext cx="836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54A3F-6736-40D7-AE4C-69BD3D3BF385}"/>
              </a:ext>
            </a:extLst>
          </p:cNvPr>
          <p:cNvSpPr/>
          <p:nvPr/>
        </p:nvSpPr>
        <p:spPr>
          <a:xfrm>
            <a:off x="3345377" y="429026"/>
            <a:ext cx="168569" cy="220924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670544-986F-4C94-98ED-B961356325E0}"/>
              </a:ext>
            </a:extLst>
          </p:cNvPr>
          <p:cNvSpPr/>
          <p:nvPr/>
        </p:nvSpPr>
        <p:spPr>
          <a:xfrm rot="5400000">
            <a:off x="3333685" y="382965"/>
            <a:ext cx="200405" cy="98925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EEA55A-501A-4A87-985F-81CA767893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60" r="8140" b="61230"/>
          <a:stretch/>
        </p:blipFill>
        <p:spPr>
          <a:xfrm>
            <a:off x="5471618" y="448807"/>
            <a:ext cx="707136" cy="93442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5D484B-B6EB-4251-974A-07CBB73C404A}"/>
              </a:ext>
            </a:extLst>
          </p:cNvPr>
          <p:cNvGrpSpPr>
            <a:grpSpLocks noChangeAspect="1"/>
          </p:cNvGrpSpPr>
          <p:nvPr/>
        </p:nvGrpSpPr>
        <p:grpSpPr>
          <a:xfrm>
            <a:off x="732755" y="680085"/>
            <a:ext cx="4701541" cy="2615358"/>
            <a:chOff x="-2512423" y="-335280"/>
            <a:chExt cx="6175938" cy="34355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F47A4A-B978-4450-AE7A-B1C05DFEF2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r="8495" b="6072"/>
            <a:stretch/>
          </p:blipFill>
          <p:spPr>
            <a:xfrm>
              <a:off x="-1171303" y="-335280"/>
              <a:ext cx="4834818" cy="34355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EC93CD-8589-4DC0-86F9-E878342A8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48" r="19671" b="6072"/>
            <a:stretch/>
          </p:blipFill>
          <p:spPr>
            <a:xfrm>
              <a:off x="-2512423" y="-335280"/>
              <a:ext cx="1777135" cy="3435531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59FBC57-B041-4508-9C9F-3527CEB8F685}"/>
              </a:ext>
            </a:extLst>
          </p:cNvPr>
          <p:cNvSpPr txBox="1"/>
          <p:nvPr/>
        </p:nvSpPr>
        <p:spPr>
          <a:xfrm>
            <a:off x="1218662" y="746579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721A6B-30D7-4347-82B4-9372F440B29E}"/>
              </a:ext>
            </a:extLst>
          </p:cNvPr>
          <p:cNvSpPr txBox="1"/>
          <p:nvPr/>
        </p:nvSpPr>
        <p:spPr>
          <a:xfrm>
            <a:off x="2160640" y="746579"/>
            <a:ext cx="1252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Heated Oysters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6B4D1A1-4C5D-4046-8A59-BC2026A8094C}"/>
              </a:ext>
            </a:extLst>
          </p:cNvPr>
          <p:cNvSpPr/>
          <p:nvPr/>
        </p:nvSpPr>
        <p:spPr>
          <a:xfrm rot="10800000">
            <a:off x="1089670" y="431146"/>
            <a:ext cx="947389" cy="228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52C5-88CE-4349-978D-E62BE47DBC31}"/>
              </a:ext>
            </a:extLst>
          </p:cNvPr>
          <p:cNvSpPr txBox="1"/>
          <p:nvPr/>
        </p:nvSpPr>
        <p:spPr>
          <a:xfrm>
            <a:off x="1353212" y="225123"/>
            <a:ext cx="4198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CC10AE-8349-437A-B0D7-117ECFD26521}"/>
              </a:ext>
            </a:extLst>
          </p:cNvPr>
          <p:cNvSpPr txBox="1"/>
          <p:nvPr/>
        </p:nvSpPr>
        <p:spPr>
          <a:xfrm>
            <a:off x="4300889" y="695963"/>
            <a:ext cx="11128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ploidy: p &lt; 0.001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time: p &lt; 0.001</a:t>
            </a:r>
          </a:p>
          <a:p>
            <a:pPr algn="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time x ploidy: p &lt; 0.001</a:t>
            </a:r>
          </a:p>
        </p:txBody>
      </p:sp>
    </p:spTree>
    <p:extLst>
      <p:ext uri="{BB962C8B-B14F-4D97-AF65-F5344CB8AC3E}">
        <p14:creationId xmlns:p14="http://schemas.microsoft.com/office/powerpoint/2010/main" val="26487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54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10</cp:revision>
  <dcterms:created xsi:type="dcterms:W3CDTF">2021-07-27T17:02:47Z</dcterms:created>
  <dcterms:modified xsi:type="dcterms:W3CDTF">2021-08-05T21:35:42Z</dcterms:modified>
</cp:coreProperties>
</file>