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0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>
        <p:scale>
          <a:sx n="125" d="100"/>
          <a:sy n="125" d="100"/>
        </p:scale>
        <p:origin x="2462" y="15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8FC698-8E1D-4672-AFF7-0A56CAE4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" r="18790" b="6109"/>
          <a:stretch/>
        </p:blipFill>
        <p:spPr>
          <a:xfrm>
            <a:off x="732755" y="674190"/>
            <a:ext cx="1351190" cy="2621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FBBA0B-CC14-424C-A037-530D555D7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r="8634" b="5906"/>
          <a:stretch/>
        </p:blipFill>
        <p:spPr>
          <a:xfrm>
            <a:off x="2085630" y="670562"/>
            <a:ext cx="3348666" cy="26248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11DBF2-A9EC-479C-BAEF-982DADE0AFFB}"/>
              </a:ext>
            </a:extLst>
          </p:cNvPr>
          <p:cNvSpPr txBox="1"/>
          <p:nvPr/>
        </p:nvSpPr>
        <p:spPr>
          <a:xfrm>
            <a:off x="3250242" y="64086"/>
            <a:ext cx="7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Desiccation @ 44°C for 4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A5A9A-371B-4168-9599-99364066F1E7}"/>
              </a:ext>
            </a:extLst>
          </p:cNvPr>
          <p:cNvSpPr txBox="1"/>
          <p:nvPr/>
        </p:nvSpPr>
        <p:spPr>
          <a:xfrm rot="16200000">
            <a:off x="-280719" y="1649241"/>
            <a:ext cx="14494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Feeding Rate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(cells ml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2EF6B-87F4-4B3F-8935-5F64BA5A3D90}"/>
              </a:ext>
            </a:extLst>
          </p:cNvPr>
          <p:cNvSpPr txBox="1"/>
          <p:nvPr/>
        </p:nvSpPr>
        <p:spPr>
          <a:xfrm>
            <a:off x="3060152" y="3316055"/>
            <a:ext cx="8522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A39B0-1C8B-4DE3-B193-B335BB4F969B}"/>
              </a:ext>
            </a:extLst>
          </p:cNvPr>
          <p:cNvSpPr/>
          <p:nvPr/>
        </p:nvSpPr>
        <p:spPr>
          <a:xfrm rot="10800000">
            <a:off x="2355125" y="425925"/>
            <a:ext cx="49337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2117B-4D67-48B8-AEA6-53B934D27C1F}"/>
              </a:ext>
            </a:extLst>
          </p:cNvPr>
          <p:cNvSpPr/>
          <p:nvPr/>
        </p:nvSpPr>
        <p:spPr>
          <a:xfrm rot="10800000">
            <a:off x="2848495" y="425923"/>
            <a:ext cx="2507275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9C3746-BC9F-494D-8818-345726EC5F18}"/>
              </a:ext>
            </a:extLst>
          </p:cNvPr>
          <p:cNvSpPr/>
          <p:nvPr/>
        </p:nvSpPr>
        <p:spPr>
          <a:xfrm rot="10800000">
            <a:off x="2126512" y="425926"/>
            <a:ext cx="23862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87729-06AB-40C6-BE6D-E6860E38A4EC}"/>
              </a:ext>
            </a:extLst>
          </p:cNvPr>
          <p:cNvSpPr txBox="1"/>
          <p:nvPr/>
        </p:nvSpPr>
        <p:spPr>
          <a:xfrm>
            <a:off x="2098693" y="233814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8B1D6-D405-4470-B13B-B27A6E2DF03C}"/>
              </a:ext>
            </a:extLst>
          </p:cNvPr>
          <p:cNvSpPr txBox="1"/>
          <p:nvPr/>
        </p:nvSpPr>
        <p:spPr>
          <a:xfrm>
            <a:off x="2389473" y="87368"/>
            <a:ext cx="5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023C6-6404-4180-BCAF-D62F08CBF673}"/>
              </a:ext>
            </a:extLst>
          </p:cNvPr>
          <p:cNvSpPr txBox="1"/>
          <p:nvPr/>
        </p:nvSpPr>
        <p:spPr>
          <a:xfrm>
            <a:off x="2836372" y="233814"/>
            <a:ext cx="46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AA11C-B18C-48B8-BEBA-DE6D6D1512DA}"/>
              </a:ext>
            </a:extLst>
          </p:cNvPr>
          <p:cNvSpPr txBox="1"/>
          <p:nvPr/>
        </p:nvSpPr>
        <p:spPr>
          <a:xfrm>
            <a:off x="4092981" y="233363"/>
            <a:ext cx="836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54A3F-6736-40D7-AE4C-69BD3D3BF385}"/>
              </a:ext>
            </a:extLst>
          </p:cNvPr>
          <p:cNvSpPr/>
          <p:nvPr/>
        </p:nvSpPr>
        <p:spPr>
          <a:xfrm>
            <a:off x="3345377" y="429026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670544-986F-4C94-98ED-B961356325E0}"/>
              </a:ext>
            </a:extLst>
          </p:cNvPr>
          <p:cNvSpPr/>
          <p:nvPr/>
        </p:nvSpPr>
        <p:spPr>
          <a:xfrm rot="5400000">
            <a:off x="3333685" y="382965"/>
            <a:ext cx="200405" cy="98925"/>
          </a:xfrm>
          <a:prstGeom prst="rightArrow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EEEA55A-501A-4A87-985F-81CA76789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60" r="8140" b="61230"/>
          <a:stretch/>
        </p:blipFill>
        <p:spPr>
          <a:xfrm>
            <a:off x="5471618" y="448807"/>
            <a:ext cx="707136" cy="9344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9FBC57-B041-4508-9C9F-3527CEB8F685}"/>
              </a:ext>
            </a:extLst>
          </p:cNvPr>
          <p:cNvSpPr txBox="1"/>
          <p:nvPr/>
        </p:nvSpPr>
        <p:spPr>
          <a:xfrm>
            <a:off x="1218662" y="74657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721A6B-30D7-4347-82B4-9372F440B29E}"/>
              </a:ext>
            </a:extLst>
          </p:cNvPr>
          <p:cNvSpPr txBox="1"/>
          <p:nvPr/>
        </p:nvSpPr>
        <p:spPr>
          <a:xfrm>
            <a:off x="2160640" y="746579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Heated Oysters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B4D1A1-4C5D-4046-8A59-BC2026A8094C}"/>
              </a:ext>
            </a:extLst>
          </p:cNvPr>
          <p:cNvSpPr/>
          <p:nvPr/>
        </p:nvSpPr>
        <p:spPr>
          <a:xfrm rot="10800000">
            <a:off x="1089670" y="431146"/>
            <a:ext cx="947389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52C5-88CE-4349-978D-E62BE47DBC31}"/>
              </a:ext>
            </a:extLst>
          </p:cNvPr>
          <p:cNvSpPr txBox="1"/>
          <p:nvPr/>
        </p:nvSpPr>
        <p:spPr>
          <a:xfrm>
            <a:off x="1353212" y="225123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CC10AE-8349-437A-B0D7-117ECFD26521}"/>
              </a:ext>
            </a:extLst>
          </p:cNvPr>
          <p:cNvSpPr txBox="1"/>
          <p:nvPr/>
        </p:nvSpPr>
        <p:spPr>
          <a:xfrm>
            <a:off x="4300889" y="695963"/>
            <a:ext cx="1112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ploidy: p &lt; 0.001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time: p &lt; 0.001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time x ploidy: p &lt; 0.001</a:t>
            </a:r>
          </a:p>
        </p:txBody>
      </p:sp>
    </p:spTree>
    <p:extLst>
      <p:ext uri="{BB962C8B-B14F-4D97-AF65-F5344CB8AC3E}">
        <p14:creationId xmlns:p14="http://schemas.microsoft.com/office/powerpoint/2010/main" val="26487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54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11</cp:revision>
  <dcterms:created xsi:type="dcterms:W3CDTF">2021-07-27T17:02:47Z</dcterms:created>
  <dcterms:modified xsi:type="dcterms:W3CDTF">2021-08-05T21:41:40Z</dcterms:modified>
</cp:coreProperties>
</file>