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>
        <p:scale>
          <a:sx n="125" d="100"/>
          <a:sy n="125" d="100"/>
        </p:scale>
        <p:origin x="3226" y="25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F11DBF2-A9EC-479C-BAEF-982DADE0AFFB}"/>
              </a:ext>
            </a:extLst>
          </p:cNvPr>
          <p:cNvSpPr txBox="1"/>
          <p:nvPr/>
        </p:nvSpPr>
        <p:spPr>
          <a:xfrm>
            <a:off x="1577810" y="19432"/>
            <a:ext cx="7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45°C for 4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C8716-CBF5-475C-9946-170E28AEA483}"/>
              </a:ext>
            </a:extLst>
          </p:cNvPr>
          <p:cNvSpPr txBox="1"/>
          <p:nvPr/>
        </p:nvSpPr>
        <p:spPr>
          <a:xfrm>
            <a:off x="211323" y="-1943048"/>
            <a:ext cx="693440" cy="2227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A5A9A-371B-4168-9599-99364066F1E7}"/>
              </a:ext>
            </a:extLst>
          </p:cNvPr>
          <p:cNvSpPr txBox="1"/>
          <p:nvPr/>
        </p:nvSpPr>
        <p:spPr>
          <a:xfrm rot="16200000">
            <a:off x="-542150" y="1644200"/>
            <a:ext cx="1506947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SMR (mg O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2EF6B-87F4-4B3F-8935-5F64BA5A3D90}"/>
              </a:ext>
            </a:extLst>
          </p:cNvPr>
          <p:cNvSpPr txBox="1"/>
          <p:nvPr/>
        </p:nvSpPr>
        <p:spPr>
          <a:xfrm>
            <a:off x="2881700" y="3218313"/>
            <a:ext cx="8522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A39B0-1C8B-4DE3-B193-B335BB4F969B}"/>
              </a:ext>
            </a:extLst>
          </p:cNvPr>
          <p:cNvSpPr/>
          <p:nvPr/>
        </p:nvSpPr>
        <p:spPr>
          <a:xfrm rot="10800000">
            <a:off x="904763" y="381271"/>
            <a:ext cx="49337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2117B-4D67-48B8-AEA6-53B934D27C1F}"/>
              </a:ext>
            </a:extLst>
          </p:cNvPr>
          <p:cNvSpPr/>
          <p:nvPr/>
        </p:nvSpPr>
        <p:spPr>
          <a:xfrm rot="10800000">
            <a:off x="1398134" y="381270"/>
            <a:ext cx="2044472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9C3746-BC9F-494D-8818-345726EC5F18}"/>
              </a:ext>
            </a:extLst>
          </p:cNvPr>
          <p:cNvSpPr/>
          <p:nvPr/>
        </p:nvSpPr>
        <p:spPr>
          <a:xfrm rot="10800000">
            <a:off x="676150" y="381272"/>
            <a:ext cx="23862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87729-06AB-40C6-BE6D-E6860E38A4EC}"/>
              </a:ext>
            </a:extLst>
          </p:cNvPr>
          <p:cNvSpPr txBox="1"/>
          <p:nvPr/>
        </p:nvSpPr>
        <p:spPr>
          <a:xfrm>
            <a:off x="648331" y="189160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8B1D6-D405-4470-B13B-B27A6E2DF03C}"/>
              </a:ext>
            </a:extLst>
          </p:cNvPr>
          <p:cNvSpPr txBox="1"/>
          <p:nvPr/>
        </p:nvSpPr>
        <p:spPr>
          <a:xfrm>
            <a:off x="926049" y="42714"/>
            <a:ext cx="5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023C6-6404-4180-BCAF-D62F08CBF673}"/>
              </a:ext>
            </a:extLst>
          </p:cNvPr>
          <p:cNvSpPr txBox="1"/>
          <p:nvPr/>
        </p:nvSpPr>
        <p:spPr>
          <a:xfrm>
            <a:off x="1272798" y="189160"/>
            <a:ext cx="46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67CC3-18BB-4BF5-AD29-27CD3B9CC28B}"/>
              </a:ext>
            </a:extLst>
          </p:cNvPr>
          <p:cNvSpPr/>
          <p:nvPr/>
        </p:nvSpPr>
        <p:spPr>
          <a:xfrm rot="10800000">
            <a:off x="-3719988" y="-2864491"/>
            <a:ext cx="1051701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CB5D3-5474-4589-B4CB-D6FAC5E27D2B}"/>
              </a:ext>
            </a:extLst>
          </p:cNvPr>
          <p:cNvSpPr txBox="1"/>
          <p:nvPr/>
        </p:nvSpPr>
        <p:spPr>
          <a:xfrm>
            <a:off x="-3416154" y="-3112623"/>
            <a:ext cx="784213" cy="2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AA11C-B18C-48B8-BEBA-DE6D6D1512DA}"/>
              </a:ext>
            </a:extLst>
          </p:cNvPr>
          <p:cNvSpPr txBox="1"/>
          <p:nvPr/>
        </p:nvSpPr>
        <p:spPr>
          <a:xfrm>
            <a:off x="2294277" y="188709"/>
            <a:ext cx="83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B2EFD4-DDDB-438A-804D-0D7643093F58}"/>
              </a:ext>
            </a:extLst>
          </p:cNvPr>
          <p:cNvSpPr txBox="1"/>
          <p:nvPr/>
        </p:nvSpPr>
        <p:spPr>
          <a:xfrm>
            <a:off x="-2369849" y="-2556641"/>
            <a:ext cx="613683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54A3F-6736-40D7-AE4C-69BD3D3BF385}"/>
              </a:ext>
            </a:extLst>
          </p:cNvPr>
          <p:cNvSpPr/>
          <p:nvPr/>
        </p:nvSpPr>
        <p:spPr>
          <a:xfrm>
            <a:off x="1672945" y="384372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7FE6D4-457D-480A-9113-0C669A34ADA0}"/>
              </a:ext>
            </a:extLst>
          </p:cNvPr>
          <p:cNvSpPr txBox="1"/>
          <p:nvPr/>
        </p:nvSpPr>
        <p:spPr>
          <a:xfrm>
            <a:off x="-3703575" y="-2556641"/>
            <a:ext cx="613683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670544-986F-4C94-98ED-B961356325E0}"/>
              </a:ext>
            </a:extLst>
          </p:cNvPr>
          <p:cNvSpPr/>
          <p:nvPr/>
        </p:nvSpPr>
        <p:spPr>
          <a:xfrm rot="5400000">
            <a:off x="1661253" y="338311"/>
            <a:ext cx="200405" cy="98925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8EB187-F0D3-42B6-A6BE-1197D0811314}"/>
              </a:ext>
            </a:extLst>
          </p:cNvPr>
          <p:cNvSpPr txBox="1"/>
          <p:nvPr/>
        </p:nvSpPr>
        <p:spPr>
          <a:xfrm>
            <a:off x="-313886" y="-2543316"/>
            <a:ext cx="1243027" cy="4593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ploidy: p = 0.24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time: p &lt; 0.001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 x ploidy: p &lt; 0.001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EEA55A-501A-4A87-985F-81CA7678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0" r="8140" b="61230"/>
          <a:stretch/>
        </p:blipFill>
        <p:spPr>
          <a:xfrm>
            <a:off x="5594169" y="609600"/>
            <a:ext cx="707136" cy="93442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38A176F-ADA9-49DE-A42C-A6F0A1BF8973}"/>
              </a:ext>
            </a:extLst>
          </p:cNvPr>
          <p:cNvGrpSpPr/>
          <p:nvPr/>
        </p:nvGrpSpPr>
        <p:grpSpPr>
          <a:xfrm>
            <a:off x="-838028" y="-2385557"/>
            <a:ext cx="271292" cy="507831"/>
            <a:chOff x="7581615" y="2895005"/>
            <a:chExt cx="271292" cy="507831"/>
          </a:xfrm>
        </p:grpSpPr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36D7239-25CE-4094-9588-6F8B3F0FD61B}"/>
                </a:ext>
              </a:extLst>
            </p:cNvPr>
            <p:cNvSpPr/>
            <p:nvPr/>
          </p:nvSpPr>
          <p:spPr>
            <a:xfrm rot="5400000">
              <a:off x="7643928" y="3101494"/>
              <a:ext cx="146667" cy="23070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8D9239-DCB8-4945-9481-643F89E80696}"/>
                </a:ext>
              </a:extLst>
            </p:cNvPr>
            <p:cNvSpPr txBox="1"/>
            <p:nvPr/>
          </p:nvSpPr>
          <p:spPr>
            <a:xfrm>
              <a:off x="7581615" y="2895005"/>
              <a:ext cx="27129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dirty="0">
                  <a:solidFill>
                    <a:srgbClr val="000000"/>
                  </a:solidFill>
                </a:rPr>
                <a:t>*</a:t>
              </a:r>
            </a:p>
            <a:p>
              <a:pPr algn="r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E6E1B0-E344-4520-BD3B-D2584FB9B0A5}"/>
              </a:ext>
            </a:extLst>
          </p:cNvPr>
          <p:cNvGrpSpPr/>
          <p:nvPr/>
        </p:nvGrpSpPr>
        <p:grpSpPr>
          <a:xfrm>
            <a:off x="-1544466" y="-2223574"/>
            <a:ext cx="271292" cy="507831"/>
            <a:chOff x="7581615" y="2895005"/>
            <a:chExt cx="271292" cy="507831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2123347D-2AA0-4627-B5C5-560C2D24F350}"/>
                </a:ext>
              </a:extLst>
            </p:cNvPr>
            <p:cNvSpPr/>
            <p:nvPr/>
          </p:nvSpPr>
          <p:spPr>
            <a:xfrm rot="5400000">
              <a:off x="7643928" y="3101494"/>
              <a:ext cx="146667" cy="23070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10F7B6-7968-4281-8585-0281B93E1BEB}"/>
                </a:ext>
              </a:extLst>
            </p:cNvPr>
            <p:cNvSpPr txBox="1"/>
            <p:nvPr/>
          </p:nvSpPr>
          <p:spPr>
            <a:xfrm>
              <a:off x="7581615" y="2895005"/>
              <a:ext cx="27129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dirty="0">
                  <a:solidFill>
                    <a:srgbClr val="000000"/>
                  </a:solidFill>
                </a:rPr>
                <a:t>*</a:t>
              </a:r>
            </a:p>
            <a:p>
              <a:pPr algn="r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2266D88-EA28-4CCB-A476-669E504C9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10985" b="6666"/>
          <a:stretch/>
        </p:blipFill>
        <p:spPr>
          <a:xfrm>
            <a:off x="397328" y="609600"/>
            <a:ext cx="3113315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7B2507-E6BD-44FA-9B92-3F5DCE30C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15000" b="6666"/>
          <a:stretch/>
        </p:blipFill>
        <p:spPr>
          <a:xfrm>
            <a:off x="3553097" y="609600"/>
            <a:ext cx="2041072" cy="2438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9FBC57-B041-4508-9C9F-3527CEB8F685}"/>
              </a:ext>
            </a:extLst>
          </p:cNvPr>
          <p:cNvSpPr txBox="1"/>
          <p:nvPr/>
        </p:nvSpPr>
        <p:spPr>
          <a:xfrm>
            <a:off x="648331" y="67596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Heated oysters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C72F34-6929-4197-8A6B-54DEFC3739E1}"/>
              </a:ext>
            </a:extLst>
          </p:cNvPr>
          <p:cNvSpPr txBox="1"/>
          <p:nvPr/>
        </p:nvSpPr>
        <p:spPr>
          <a:xfrm>
            <a:off x="3761646" y="675969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Oysters that died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197007-D0A1-428A-9808-20D38965DA8E}"/>
              </a:ext>
            </a:extLst>
          </p:cNvPr>
          <p:cNvSpPr/>
          <p:nvPr/>
        </p:nvSpPr>
        <p:spPr>
          <a:xfrm rot="10800000">
            <a:off x="3894442" y="381267"/>
            <a:ext cx="31463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084390-E01C-4996-ACF7-E81865594421}"/>
              </a:ext>
            </a:extLst>
          </p:cNvPr>
          <p:cNvSpPr/>
          <p:nvPr/>
        </p:nvSpPr>
        <p:spPr>
          <a:xfrm rot="10800000">
            <a:off x="4206555" y="381266"/>
            <a:ext cx="1289482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F7A214-E734-4AEE-A079-31A652F465C1}"/>
              </a:ext>
            </a:extLst>
          </p:cNvPr>
          <p:cNvSpPr/>
          <p:nvPr/>
        </p:nvSpPr>
        <p:spPr>
          <a:xfrm rot="10800000">
            <a:off x="3765694" y="381269"/>
            <a:ext cx="14509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BE7BC0-7E5C-4892-A62D-9DD725ADA8B2}"/>
              </a:ext>
            </a:extLst>
          </p:cNvPr>
          <p:cNvSpPr/>
          <p:nvPr/>
        </p:nvSpPr>
        <p:spPr>
          <a:xfrm>
            <a:off x="4523864" y="388388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CC10AE-8349-437A-B0D7-117ECFD26521}"/>
              </a:ext>
            </a:extLst>
          </p:cNvPr>
          <p:cNvSpPr txBox="1"/>
          <p:nvPr/>
        </p:nvSpPr>
        <p:spPr>
          <a:xfrm>
            <a:off x="2170093" y="675969"/>
            <a:ext cx="1243027" cy="45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ploidy: p = 0.24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time: p &lt; 0.001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 x ploidy: p &lt; 0.001</a:t>
            </a:r>
          </a:p>
        </p:txBody>
      </p:sp>
    </p:spTree>
    <p:extLst>
      <p:ext uri="{BB962C8B-B14F-4D97-AF65-F5344CB8AC3E}">
        <p14:creationId xmlns:p14="http://schemas.microsoft.com/office/powerpoint/2010/main" val="26487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77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8</cp:revision>
  <dcterms:created xsi:type="dcterms:W3CDTF">2021-07-27T17:02:47Z</dcterms:created>
  <dcterms:modified xsi:type="dcterms:W3CDTF">2021-07-27T21:35:05Z</dcterms:modified>
</cp:coreProperties>
</file>