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400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07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98" autoAdjust="0"/>
    <p:restoredTop sz="94660"/>
  </p:normalViewPr>
  <p:slideViewPr>
    <p:cSldViewPr snapToGrid="0">
      <p:cViewPr>
        <p:scale>
          <a:sx n="125" d="100"/>
          <a:sy n="125" d="100"/>
        </p:scale>
        <p:origin x="3226" y="15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98593"/>
            <a:ext cx="4800600" cy="1273387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921087"/>
            <a:ext cx="4800600" cy="883073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7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4733"/>
            <a:ext cx="1380173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4733"/>
            <a:ext cx="4060508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8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911860"/>
            <a:ext cx="5520690" cy="1521460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47714"/>
            <a:ext cx="5520690" cy="800100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73666"/>
            <a:ext cx="27203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73666"/>
            <a:ext cx="27203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4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4734"/>
            <a:ext cx="552069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96620"/>
            <a:ext cx="2707838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36040"/>
            <a:ext cx="270783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96620"/>
            <a:ext cx="2721174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36040"/>
            <a:ext cx="272117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9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5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26627"/>
            <a:ext cx="3240405" cy="2599267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26627"/>
            <a:ext cx="3240405" cy="2599267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7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4FD23-AFC8-4A59-8DE0-5E9BA3A78F4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8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FF11DBF2-A9EC-479C-BAEF-982DADE0AFFB}"/>
              </a:ext>
            </a:extLst>
          </p:cNvPr>
          <p:cNvSpPr txBox="1"/>
          <p:nvPr/>
        </p:nvSpPr>
        <p:spPr>
          <a:xfrm>
            <a:off x="1608290" y="176186"/>
            <a:ext cx="796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Desiccation @ 45°C for 4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6A5A9A-371B-4168-9599-99364066F1E7}"/>
              </a:ext>
            </a:extLst>
          </p:cNvPr>
          <p:cNvSpPr txBox="1"/>
          <p:nvPr/>
        </p:nvSpPr>
        <p:spPr>
          <a:xfrm rot="16200000">
            <a:off x="-511670" y="1800954"/>
            <a:ext cx="1506947" cy="25057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SMR (mg O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cm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32EF6B-87F4-4B3F-8935-5F64BA5A3D90}"/>
              </a:ext>
            </a:extLst>
          </p:cNvPr>
          <p:cNvSpPr txBox="1"/>
          <p:nvPr/>
        </p:nvSpPr>
        <p:spPr>
          <a:xfrm>
            <a:off x="2947170" y="3246836"/>
            <a:ext cx="770933" cy="25057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Timepoint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DA39B0-1C8B-4DE3-B193-B335BB4F969B}"/>
              </a:ext>
            </a:extLst>
          </p:cNvPr>
          <p:cNvSpPr/>
          <p:nvPr/>
        </p:nvSpPr>
        <p:spPr>
          <a:xfrm rot="10800000">
            <a:off x="935243" y="538025"/>
            <a:ext cx="493371" cy="22832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4000">
                <a:schemeClr val="accent2"/>
              </a:gs>
              <a:gs pos="100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72117B-4D67-48B8-AEA6-53B934D27C1F}"/>
              </a:ext>
            </a:extLst>
          </p:cNvPr>
          <p:cNvSpPr/>
          <p:nvPr/>
        </p:nvSpPr>
        <p:spPr>
          <a:xfrm rot="10800000">
            <a:off x="1428614" y="538024"/>
            <a:ext cx="2044472" cy="228327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9C3746-BC9F-494D-8818-345726EC5F18}"/>
              </a:ext>
            </a:extLst>
          </p:cNvPr>
          <p:cNvSpPr/>
          <p:nvPr/>
        </p:nvSpPr>
        <p:spPr>
          <a:xfrm rot="10800000">
            <a:off x="706630" y="538026"/>
            <a:ext cx="238625" cy="228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487729-06AB-40C6-BE6D-E6860E38A4EC}"/>
              </a:ext>
            </a:extLst>
          </p:cNvPr>
          <p:cNvSpPr txBox="1"/>
          <p:nvPr/>
        </p:nvSpPr>
        <p:spPr>
          <a:xfrm>
            <a:off x="678811" y="345914"/>
            <a:ext cx="4198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20°C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18B1D6-D405-4470-B13B-B27A6E2DF03C}"/>
              </a:ext>
            </a:extLst>
          </p:cNvPr>
          <p:cNvSpPr txBox="1"/>
          <p:nvPr/>
        </p:nvSpPr>
        <p:spPr>
          <a:xfrm>
            <a:off x="956529" y="199468"/>
            <a:ext cx="51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2°C d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ramp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5023C6-6404-4180-BCAF-D62F08CBF673}"/>
              </a:ext>
            </a:extLst>
          </p:cNvPr>
          <p:cNvSpPr txBox="1"/>
          <p:nvPr/>
        </p:nvSpPr>
        <p:spPr>
          <a:xfrm>
            <a:off x="1303278" y="345914"/>
            <a:ext cx="462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30°C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5AA11C-B18C-48B8-BEBA-DE6D6D1512DA}"/>
              </a:ext>
            </a:extLst>
          </p:cNvPr>
          <p:cNvSpPr txBox="1"/>
          <p:nvPr/>
        </p:nvSpPr>
        <p:spPr>
          <a:xfrm>
            <a:off x="2324757" y="345463"/>
            <a:ext cx="836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30°C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554A3F-6736-40D7-AE4C-69BD3D3BF385}"/>
              </a:ext>
            </a:extLst>
          </p:cNvPr>
          <p:cNvSpPr/>
          <p:nvPr/>
        </p:nvSpPr>
        <p:spPr>
          <a:xfrm>
            <a:off x="1703425" y="541126"/>
            <a:ext cx="168569" cy="220924"/>
          </a:xfrm>
          <a:prstGeom prst="rect">
            <a:avLst/>
          </a:prstGeom>
          <a:pattFill prst="wdDnDiag">
            <a:fgClr>
              <a:srgbClr val="FF3300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0670544-986F-4C94-98ED-B961356325E0}"/>
              </a:ext>
            </a:extLst>
          </p:cNvPr>
          <p:cNvSpPr/>
          <p:nvPr/>
        </p:nvSpPr>
        <p:spPr>
          <a:xfrm rot="5400000">
            <a:off x="1691733" y="495065"/>
            <a:ext cx="200405" cy="98925"/>
          </a:xfrm>
          <a:prstGeom prst="rightArrow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EEEA55A-501A-4A87-985F-81CA76789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60" r="8140" b="61230"/>
          <a:stretch/>
        </p:blipFill>
        <p:spPr>
          <a:xfrm>
            <a:off x="5624649" y="766354"/>
            <a:ext cx="707136" cy="9344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2266D88-EA28-4CCB-A476-669E504C93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" r="10985" b="6666"/>
          <a:stretch/>
        </p:blipFill>
        <p:spPr>
          <a:xfrm>
            <a:off x="427808" y="766354"/>
            <a:ext cx="3113315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7B2507-E6BD-44FA-9B92-3F5DCE30CA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r="15000" b="6666"/>
          <a:stretch/>
        </p:blipFill>
        <p:spPr>
          <a:xfrm>
            <a:off x="3583577" y="766354"/>
            <a:ext cx="2041072" cy="2438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59FBC57-B041-4508-9C9F-3527CEB8F685}"/>
              </a:ext>
            </a:extLst>
          </p:cNvPr>
          <p:cNvSpPr txBox="1"/>
          <p:nvPr/>
        </p:nvSpPr>
        <p:spPr>
          <a:xfrm>
            <a:off x="678811" y="832723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 oysters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C72F34-6929-4197-8A6B-54DEFC3739E1}"/>
              </a:ext>
            </a:extLst>
          </p:cNvPr>
          <p:cNvSpPr txBox="1"/>
          <p:nvPr/>
        </p:nvSpPr>
        <p:spPr>
          <a:xfrm>
            <a:off x="3792126" y="832723"/>
            <a:ext cx="139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Oysters that died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197007-D0A1-428A-9808-20D38965DA8E}"/>
              </a:ext>
            </a:extLst>
          </p:cNvPr>
          <p:cNvSpPr/>
          <p:nvPr/>
        </p:nvSpPr>
        <p:spPr>
          <a:xfrm rot="10800000">
            <a:off x="3924922" y="538021"/>
            <a:ext cx="314631" cy="22832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4000">
                <a:schemeClr val="accent2"/>
              </a:gs>
              <a:gs pos="100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084390-E01C-4996-ACF7-E81865594421}"/>
              </a:ext>
            </a:extLst>
          </p:cNvPr>
          <p:cNvSpPr/>
          <p:nvPr/>
        </p:nvSpPr>
        <p:spPr>
          <a:xfrm rot="10800000">
            <a:off x="4237035" y="538020"/>
            <a:ext cx="1289482" cy="228327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F7A214-E734-4AEE-A079-31A652F465C1}"/>
              </a:ext>
            </a:extLst>
          </p:cNvPr>
          <p:cNvSpPr/>
          <p:nvPr/>
        </p:nvSpPr>
        <p:spPr>
          <a:xfrm rot="10800000">
            <a:off x="3796174" y="538023"/>
            <a:ext cx="145095" cy="228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BE7BC0-7E5C-4892-A62D-9DD725ADA8B2}"/>
              </a:ext>
            </a:extLst>
          </p:cNvPr>
          <p:cNvSpPr/>
          <p:nvPr/>
        </p:nvSpPr>
        <p:spPr>
          <a:xfrm>
            <a:off x="4554344" y="545142"/>
            <a:ext cx="168569" cy="220924"/>
          </a:xfrm>
          <a:prstGeom prst="rect">
            <a:avLst/>
          </a:prstGeom>
          <a:pattFill prst="wdDnDiag">
            <a:fgClr>
              <a:srgbClr val="FF3300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5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35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9</cp:revision>
  <dcterms:created xsi:type="dcterms:W3CDTF">2021-07-27T17:02:47Z</dcterms:created>
  <dcterms:modified xsi:type="dcterms:W3CDTF">2021-07-27T21:36:37Z</dcterms:modified>
</cp:coreProperties>
</file>