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FD"/>
    <a:srgbClr val="3B5ED3"/>
    <a:srgbClr val="C73C00"/>
    <a:srgbClr val="EF4001"/>
    <a:srgbClr val="F93E00"/>
    <a:srgbClr val="4D7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 varScale="1">
        <p:scale>
          <a:sx n="247" d="100"/>
          <a:sy n="247" d="100"/>
        </p:scale>
        <p:origin x="143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1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2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4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901C0E-0278-436B-8E98-3C146DE6D6E9}"/>
              </a:ext>
            </a:extLst>
          </p:cNvPr>
          <p:cNvSpPr/>
          <p:nvPr/>
        </p:nvSpPr>
        <p:spPr>
          <a:xfrm rot="10800000">
            <a:off x="1972363" y="662985"/>
            <a:ext cx="1272208" cy="16218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921F8-B3DB-49CB-BAB3-90BE62669901}"/>
              </a:ext>
            </a:extLst>
          </p:cNvPr>
          <p:cNvSpPr/>
          <p:nvPr/>
        </p:nvSpPr>
        <p:spPr>
          <a:xfrm rot="10800000">
            <a:off x="801753" y="662987"/>
            <a:ext cx="1223617" cy="1621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ED1C03-9361-476F-ABE1-0E9155B1E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" r="24956"/>
          <a:stretch/>
        </p:blipFill>
        <p:spPr>
          <a:xfrm>
            <a:off x="574259" y="866928"/>
            <a:ext cx="2691651" cy="23851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AB691A6-DDF9-4F5E-A391-FAFA90119777}"/>
              </a:ext>
            </a:extLst>
          </p:cNvPr>
          <p:cNvGrpSpPr>
            <a:grpSpLocks noChangeAspect="1"/>
          </p:cNvGrpSpPr>
          <p:nvPr/>
        </p:nvGrpSpPr>
        <p:grpSpPr>
          <a:xfrm>
            <a:off x="258418" y="1495474"/>
            <a:ext cx="2009459" cy="1874573"/>
            <a:chOff x="-71955" y="991255"/>
            <a:chExt cx="2517906" cy="23488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63135D-56C4-4B77-9F0B-B0D228350116}"/>
                </a:ext>
              </a:extLst>
            </p:cNvPr>
            <p:cNvSpPr txBox="1"/>
            <p:nvPr/>
          </p:nvSpPr>
          <p:spPr>
            <a:xfrm rot="16200000">
              <a:off x="-439363" y="1358663"/>
              <a:ext cx="101181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Survival (%)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95E5C7-2B5A-4057-A663-31C964392958}"/>
                </a:ext>
              </a:extLst>
            </p:cNvPr>
            <p:cNvSpPr txBox="1"/>
            <p:nvPr/>
          </p:nvSpPr>
          <p:spPr>
            <a:xfrm>
              <a:off x="1873097" y="2993058"/>
              <a:ext cx="572854" cy="3470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Day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DD6750-2FDD-4042-B020-4A7741CF0670}"/>
              </a:ext>
            </a:extLst>
          </p:cNvPr>
          <p:cNvSpPr txBox="1"/>
          <p:nvPr/>
        </p:nvSpPr>
        <p:spPr>
          <a:xfrm>
            <a:off x="1894725" y="131788"/>
            <a:ext cx="682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44°C for 4 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0056D9-B3BD-4897-8036-27D756695139}"/>
              </a:ext>
            </a:extLst>
          </p:cNvPr>
          <p:cNvSpPr/>
          <p:nvPr/>
        </p:nvSpPr>
        <p:spPr>
          <a:xfrm rot="10800000">
            <a:off x="1665354" y="662982"/>
            <a:ext cx="360017" cy="162182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148C4-0FF0-4372-8741-31FADEC8F284}"/>
              </a:ext>
            </a:extLst>
          </p:cNvPr>
          <p:cNvSpPr txBox="1"/>
          <p:nvPr/>
        </p:nvSpPr>
        <p:spPr>
          <a:xfrm>
            <a:off x="1072297" y="468952"/>
            <a:ext cx="439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70BE3-856D-4B47-9CFD-0A88170BF1C9}"/>
              </a:ext>
            </a:extLst>
          </p:cNvPr>
          <p:cNvSpPr txBox="1"/>
          <p:nvPr/>
        </p:nvSpPr>
        <p:spPr>
          <a:xfrm>
            <a:off x="1614172" y="312646"/>
            <a:ext cx="52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3EAB5-E6DF-4FAA-B574-910C1A1DDBF6}"/>
              </a:ext>
            </a:extLst>
          </p:cNvPr>
          <p:cNvSpPr txBox="1"/>
          <p:nvPr/>
        </p:nvSpPr>
        <p:spPr>
          <a:xfrm>
            <a:off x="2333421" y="468952"/>
            <a:ext cx="7165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FAEC1-BC02-4296-BD41-DB3763F09C25}"/>
              </a:ext>
            </a:extLst>
          </p:cNvPr>
          <p:cNvSpPr/>
          <p:nvPr/>
        </p:nvSpPr>
        <p:spPr>
          <a:xfrm>
            <a:off x="2065906" y="662980"/>
            <a:ext cx="45719" cy="162183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88B6E6-5399-424A-8761-A00DD176A11F}"/>
              </a:ext>
            </a:extLst>
          </p:cNvPr>
          <p:cNvCxnSpPr>
            <a:cxnSpLocks/>
          </p:cNvCxnSpPr>
          <p:nvPr/>
        </p:nvCxnSpPr>
        <p:spPr>
          <a:xfrm>
            <a:off x="2088765" y="406643"/>
            <a:ext cx="0" cy="2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A6EEE2-351D-4A14-A276-9309AC67D5D7}"/>
              </a:ext>
            </a:extLst>
          </p:cNvPr>
          <p:cNvCxnSpPr>
            <a:cxnSpLocks/>
          </p:cNvCxnSpPr>
          <p:nvPr/>
        </p:nvCxnSpPr>
        <p:spPr>
          <a:xfrm>
            <a:off x="1877830" y="555836"/>
            <a:ext cx="0" cy="74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156481-7699-429C-8634-64BA032980D1}"/>
              </a:ext>
            </a:extLst>
          </p:cNvPr>
          <p:cNvCxnSpPr>
            <a:cxnSpLocks/>
          </p:cNvCxnSpPr>
          <p:nvPr/>
        </p:nvCxnSpPr>
        <p:spPr>
          <a:xfrm flipH="1" flipV="1">
            <a:off x="1768691" y="630604"/>
            <a:ext cx="203673" cy="1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B4D0AD-0A64-4143-9366-C4EFD943C858}"/>
              </a:ext>
            </a:extLst>
          </p:cNvPr>
          <p:cNvCxnSpPr>
            <a:cxnSpLocks/>
          </p:cNvCxnSpPr>
          <p:nvPr/>
        </p:nvCxnSpPr>
        <p:spPr>
          <a:xfrm>
            <a:off x="3403563" y="1325296"/>
            <a:ext cx="201168" cy="0"/>
          </a:xfrm>
          <a:prstGeom prst="line">
            <a:avLst/>
          </a:prstGeom>
          <a:ln w="15875">
            <a:solidFill>
              <a:srgbClr val="4D7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0D0585-F025-46A1-A23A-CF491DDB3766}"/>
              </a:ext>
            </a:extLst>
          </p:cNvPr>
          <p:cNvCxnSpPr>
            <a:cxnSpLocks/>
          </p:cNvCxnSpPr>
          <p:nvPr/>
        </p:nvCxnSpPr>
        <p:spPr>
          <a:xfrm>
            <a:off x="3403563" y="1503237"/>
            <a:ext cx="201168" cy="0"/>
          </a:xfrm>
          <a:prstGeom prst="line">
            <a:avLst/>
          </a:prstGeom>
          <a:ln w="15875">
            <a:solidFill>
              <a:srgbClr val="3F6E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9ED215D-7BC9-4284-B974-F764A691B60B}"/>
              </a:ext>
            </a:extLst>
          </p:cNvPr>
          <p:cNvCxnSpPr>
            <a:cxnSpLocks/>
          </p:cNvCxnSpPr>
          <p:nvPr/>
        </p:nvCxnSpPr>
        <p:spPr>
          <a:xfrm>
            <a:off x="3403563" y="1681178"/>
            <a:ext cx="228600" cy="0"/>
          </a:xfrm>
          <a:prstGeom prst="line">
            <a:avLst/>
          </a:prstGeom>
          <a:ln w="15875">
            <a:solidFill>
              <a:srgbClr val="3B5ED3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F2F557-ECF8-4F97-8551-10AE3C970C69}"/>
              </a:ext>
            </a:extLst>
          </p:cNvPr>
          <p:cNvCxnSpPr>
            <a:cxnSpLocks/>
          </p:cNvCxnSpPr>
          <p:nvPr/>
        </p:nvCxnSpPr>
        <p:spPr>
          <a:xfrm>
            <a:off x="3403563" y="2033605"/>
            <a:ext cx="201168" cy="0"/>
          </a:xfrm>
          <a:prstGeom prst="line">
            <a:avLst/>
          </a:prstGeom>
          <a:ln w="15875">
            <a:solidFill>
              <a:srgbClr val="F93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553FE9-C7FC-4BA2-9F63-5190166B1381}"/>
              </a:ext>
            </a:extLst>
          </p:cNvPr>
          <p:cNvCxnSpPr>
            <a:cxnSpLocks/>
          </p:cNvCxnSpPr>
          <p:nvPr/>
        </p:nvCxnSpPr>
        <p:spPr>
          <a:xfrm>
            <a:off x="3403563" y="2211546"/>
            <a:ext cx="201168" cy="0"/>
          </a:xfrm>
          <a:prstGeom prst="line">
            <a:avLst/>
          </a:prstGeom>
          <a:ln w="15875">
            <a:solidFill>
              <a:srgbClr val="EF400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64693C-D4A7-44E4-B5E0-3ADAFB32898B}"/>
              </a:ext>
            </a:extLst>
          </p:cNvPr>
          <p:cNvCxnSpPr>
            <a:cxnSpLocks/>
          </p:cNvCxnSpPr>
          <p:nvPr/>
        </p:nvCxnSpPr>
        <p:spPr>
          <a:xfrm>
            <a:off x="3403563" y="2389485"/>
            <a:ext cx="228600" cy="0"/>
          </a:xfrm>
          <a:prstGeom prst="line">
            <a:avLst/>
          </a:prstGeom>
          <a:ln w="15875">
            <a:solidFill>
              <a:srgbClr val="C73C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6BD5394-6281-4CB3-8353-95A294825213}"/>
              </a:ext>
            </a:extLst>
          </p:cNvPr>
          <p:cNvSpPr txBox="1"/>
          <p:nvPr/>
        </p:nvSpPr>
        <p:spPr>
          <a:xfrm>
            <a:off x="3372473" y="940702"/>
            <a:ext cx="87947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4B28C8-5BF7-4A3B-A7A3-49C366E2AB3C}"/>
              </a:ext>
            </a:extLst>
          </p:cNvPr>
          <p:cNvSpPr txBox="1"/>
          <p:nvPr/>
        </p:nvSpPr>
        <p:spPr>
          <a:xfrm>
            <a:off x="3632163" y="1225268"/>
            <a:ext cx="57900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2n control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6ECDF6-97E7-41E5-B166-E59DF36966B2}"/>
              </a:ext>
            </a:extLst>
          </p:cNvPr>
          <p:cNvSpPr txBox="1"/>
          <p:nvPr/>
        </p:nvSpPr>
        <p:spPr>
          <a:xfrm>
            <a:off x="3632163" y="1403210"/>
            <a:ext cx="58381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2n heated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EDDB49-FB99-4489-AA7F-FD995208F49F}"/>
              </a:ext>
            </a:extLst>
          </p:cNvPr>
          <p:cNvSpPr txBox="1"/>
          <p:nvPr/>
        </p:nvSpPr>
        <p:spPr>
          <a:xfrm>
            <a:off x="3627354" y="1581150"/>
            <a:ext cx="68800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2n heated +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02B81A-D192-4F1E-A85A-D56E7C8D3583}"/>
              </a:ext>
            </a:extLst>
          </p:cNvPr>
          <p:cNvSpPr txBox="1"/>
          <p:nvPr/>
        </p:nvSpPr>
        <p:spPr>
          <a:xfrm>
            <a:off x="3632163" y="1935798"/>
            <a:ext cx="57900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3n control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CCF23F-B4E4-4F30-8A02-0D6AC572C0C0}"/>
              </a:ext>
            </a:extLst>
          </p:cNvPr>
          <p:cNvSpPr txBox="1"/>
          <p:nvPr/>
        </p:nvSpPr>
        <p:spPr>
          <a:xfrm>
            <a:off x="3632163" y="2113740"/>
            <a:ext cx="58381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3n heated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52F806-AA2D-49DF-A9EF-296EDF857E4F}"/>
              </a:ext>
            </a:extLst>
          </p:cNvPr>
          <p:cNvSpPr txBox="1"/>
          <p:nvPr/>
        </p:nvSpPr>
        <p:spPr>
          <a:xfrm>
            <a:off x="3627354" y="2291680"/>
            <a:ext cx="68800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3n heated +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39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5</cp:revision>
  <dcterms:created xsi:type="dcterms:W3CDTF">2021-07-27T17:02:47Z</dcterms:created>
  <dcterms:modified xsi:type="dcterms:W3CDTF">2021-09-08T22:19:34Z</dcterms:modified>
</cp:coreProperties>
</file>