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48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92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4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E311-2F8E-414E-9FBF-1D7D79D7EF4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5634CFA-10FE-4338-96CD-D6319CA01745}"/>
              </a:ext>
            </a:extLst>
          </p:cNvPr>
          <p:cNvSpPr txBox="1"/>
          <p:nvPr/>
        </p:nvSpPr>
        <p:spPr>
          <a:xfrm>
            <a:off x="2867222" y="4683988"/>
            <a:ext cx="621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5d after stress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24017-0A16-42EE-B791-BD116392C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r="12738" b="10348"/>
          <a:stretch/>
        </p:blipFill>
        <p:spPr>
          <a:xfrm>
            <a:off x="746650" y="843073"/>
            <a:ext cx="3486561" cy="3800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898E8-6382-4D27-BC37-8D9224DC4170}"/>
              </a:ext>
            </a:extLst>
          </p:cNvPr>
          <p:cNvSpPr txBox="1"/>
          <p:nvPr/>
        </p:nvSpPr>
        <p:spPr>
          <a:xfrm>
            <a:off x="921996" y="4683988"/>
            <a:ext cx="7970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Control (pre-stress)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0603D-8A3A-41DB-B2D1-6729646DD3D3}"/>
              </a:ext>
            </a:extLst>
          </p:cNvPr>
          <p:cNvSpPr txBox="1"/>
          <p:nvPr/>
        </p:nvSpPr>
        <p:spPr>
          <a:xfrm>
            <a:off x="1078008" y="209575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384FC-5B9D-4B8C-A2AE-99DF412AC7D3}"/>
              </a:ext>
            </a:extLst>
          </p:cNvPr>
          <p:cNvSpPr txBox="1"/>
          <p:nvPr/>
        </p:nvSpPr>
        <p:spPr>
          <a:xfrm>
            <a:off x="1230021" y="1931720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DA2E8-0290-4992-933A-79A3043FD141}"/>
              </a:ext>
            </a:extLst>
          </p:cNvPr>
          <p:cNvSpPr txBox="1"/>
          <p:nvPr/>
        </p:nvSpPr>
        <p:spPr>
          <a:xfrm>
            <a:off x="1653345" y="187660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05BC4E-FBB0-46D3-A851-F48C5487DAF3}"/>
              </a:ext>
            </a:extLst>
          </p:cNvPr>
          <p:cNvSpPr txBox="1"/>
          <p:nvPr/>
        </p:nvSpPr>
        <p:spPr>
          <a:xfrm>
            <a:off x="1850351" y="1568537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76B8E-396E-4367-9882-DE4812134229}"/>
              </a:ext>
            </a:extLst>
          </p:cNvPr>
          <p:cNvSpPr txBox="1"/>
          <p:nvPr/>
        </p:nvSpPr>
        <p:spPr>
          <a:xfrm>
            <a:off x="2240821" y="308447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B8D12-C4A7-4F1A-B9A1-73C993EBDAC6}"/>
              </a:ext>
            </a:extLst>
          </p:cNvPr>
          <p:cNvSpPr txBox="1"/>
          <p:nvPr/>
        </p:nvSpPr>
        <p:spPr>
          <a:xfrm>
            <a:off x="2558470" y="3355883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E8974-8E42-4B7A-A6E5-11FFC9AE1370}"/>
              </a:ext>
            </a:extLst>
          </p:cNvPr>
          <p:cNvSpPr txBox="1"/>
          <p:nvPr/>
        </p:nvSpPr>
        <p:spPr>
          <a:xfrm>
            <a:off x="2853628" y="2782460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30ACD-355D-498A-865D-B3B7A4F31BDA}"/>
              </a:ext>
            </a:extLst>
          </p:cNvPr>
          <p:cNvSpPr txBox="1"/>
          <p:nvPr/>
        </p:nvSpPr>
        <p:spPr>
          <a:xfrm>
            <a:off x="3129619" y="2890168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23C69-FFA2-4F24-BD9F-CBC8D7EB1D5A}"/>
              </a:ext>
            </a:extLst>
          </p:cNvPr>
          <p:cNvSpPr txBox="1"/>
          <p:nvPr/>
        </p:nvSpPr>
        <p:spPr>
          <a:xfrm>
            <a:off x="3461894" y="2388854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4FF02-0E42-430C-81AC-F664173757A6}"/>
              </a:ext>
            </a:extLst>
          </p:cNvPr>
          <p:cNvSpPr txBox="1"/>
          <p:nvPr/>
        </p:nvSpPr>
        <p:spPr>
          <a:xfrm>
            <a:off x="3668040" y="269870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7E569-ECD4-4435-BDC4-49F21E35E2CA}"/>
              </a:ext>
            </a:extLst>
          </p:cNvPr>
          <p:cNvSpPr txBox="1"/>
          <p:nvPr/>
        </p:nvSpPr>
        <p:spPr>
          <a:xfrm>
            <a:off x="1970545" y="195316"/>
            <a:ext cx="7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Desiccation @ 45°C for 4 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A7087B-12C8-4CEE-8160-2CB36B5B8CCD}"/>
              </a:ext>
            </a:extLst>
          </p:cNvPr>
          <p:cNvSpPr/>
          <p:nvPr/>
        </p:nvSpPr>
        <p:spPr>
          <a:xfrm rot="10800000">
            <a:off x="1806864" y="629695"/>
            <a:ext cx="2342571" cy="2286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E66A3F-98F2-4650-B60D-0B57C8C0A7DE}"/>
              </a:ext>
            </a:extLst>
          </p:cNvPr>
          <p:cNvSpPr/>
          <p:nvPr/>
        </p:nvSpPr>
        <p:spPr>
          <a:xfrm rot="10800000">
            <a:off x="956992" y="629695"/>
            <a:ext cx="678389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2068AD-4AB4-452C-B536-F3E100EE9590}"/>
              </a:ext>
            </a:extLst>
          </p:cNvPr>
          <p:cNvSpPr txBox="1"/>
          <p:nvPr/>
        </p:nvSpPr>
        <p:spPr>
          <a:xfrm>
            <a:off x="1020081" y="399989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843A4-CC84-4F64-9355-396EF717B257}"/>
              </a:ext>
            </a:extLst>
          </p:cNvPr>
          <p:cNvSpPr txBox="1"/>
          <p:nvPr/>
        </p:nvSpPr>
        <p:spPr>
          <a:xfrm>
            <a:off x="1398452" y="262618"/>
            <a:ext cx="5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6C358C-04CC-456E-A97D-3033238E87A4}"/>
              </a:ext>
            </a:extLst>
          </p:cNvPr>
          <p:cNvSpPr txBox="1"/>
          <p:nvPr/>
        </p:nvSpPr>
        <p:spPr>
          <a:xfrm>
            <a:off x="1756620" y="384318"/>
            <a:ext cx="46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504325-E9CA-440C-B7B1-6F657658CD24}"/>
              </a:ext>
            </a:extLst>
          </p:cNvPr>
          <p:cNvSpPr txBox="1"/>
          <p:nvPr/>
        </p:nvSpPr>
        <p:spPr>
          <a:xfrm>
            <a:off x="2587195" y="385728"/>
            <a:ext cx="836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1C2720-E954-4AD5-8D39-B966301031C4}"/>
              </a:ext>
            </a:extLst>
          </p:cNvPr>
          <p:cNvSpPr/>
          <p:nvPr/>
        </p:nvSpPr>
        <p:spPr>
          <a:xfrm>
            <a:off x="2156536" y="637371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11A48C2-1E56-43CD-B7EA-1CE8E521D226}"/>
              </a:ext>
            </a:extLst>
          </p:cNvPr>
          <p:cNvSpPr/>
          <p:nvPr/>
        </p:nvSpPr>
        <p:spPr>
          <a:xfrm rot="5400000">
            <a:off x="2144905" y="522350"/>
            <a:ext cx="200405" cy="98925"/>
          </a:xfrm>
          <a:prstGeom prst="rightArrow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1DD971-F384-4C26-9DFD-54A68138704F}"/>
              </a:ext>
            </a:extLst>
          </p:cNvPr>
          <p:cNvCxnSpPr/>
          <p:nvPr/>
        </p:nvCxnSpPr>
        <p:spPr>
          <a:xfrm>
            <a:off x="3229916" y="493450"/>
            <a:ext cx="304800" cy="0"/>
          </a:xfrm>
          <a:prstGeom prst="straightConnector1">
            <a:avLst/>
          </a:prstGeom>
          <a:ln w="15875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849BD-4349-4E46-8BFB-65D991570967}"/>
              </a:ext>
            </a:extLst>
          </p:cNvPr>
          <p:cNvSpPr/>
          <p:nvPr/>
        </p:nvSpPr>
        <p:spPr>
          <a:xfrm rot="10800000">
            <a:off x="1531615" y="629696"/>
            <a:ext cx="27525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A9E4F4-6237-491C-A0C8-AC57FF522DCA}"/>
              </a:ext>
            </a:extLst>
          </p:cNvPr>
          <p:cNvSpPr txBox="1"/>
          <p:nvPr/>
        </p:nvSpPr>
        <p:spPr>
          <a:xfrm>
            <a:off x="2365544" y="464477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6142F-F6B6-461A-A8CC-70BB23044B92}"/>
              </a:ext>
            </a:extLst>
          </p:cNvPr>
          <p:cNvSpPr txBox="1"/>
          <p:nvPr/>
        </p:nvSpPr>
        <p:spPr>
          <a:xfrm>
            <a:off x="3540432" y="464477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E86322-53DE-4715-BD93-3FD61A1FC939}"/>
              </a:ext>
            </a:extLst>
          </p:cNvPr>
          <p:cNvSpPr txBox="1"/>
          <p:nvPr/>
        </p:nvSpPr>
        <p:spPr>
          <a:xfrm rot="16200000">
            <a:off x="-665421" y="2359330"/>
            <a:ext cx="21869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/K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ATPase Activity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(µmol ADP mg protein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8DC16-5452-4F39-9E44-BE53570D8C9F}"/>
              </a:ext>
            </a:extLst>
          </p:cNvPr>
          <p:cNvSpPr txBox="1"/>
          <p:nvPr/>
        </p:nvSpPr>
        <p:spPr>
          <a:xfrm>
            <a:off x="2711220" y="932305"/>
            <a:ext cx="14382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ploidy: p&lt;0.001</a:t>
            </a:r>
          </a:p>
          <a:p>
            <a:pPr algn="r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p&lt;0.001</a:t>
            </a:r>
          </a:p>
          <a:p>
            <a:pPr algn="r"/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ploidy×time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p&lt;0.001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F7F8AB-C772-411A-9CDE-B85DAD97BC62}"/>
              </a:ext>
            </a:extLst>
          </p:cNvPr>
          <p:cNvSpPr txBox="1"/>
          <p:nvPr/>
        </p:nvSpPr>
        <p:spPr>
          <a:xfrm>
            <a:off x="2101803" y="4683988"/>
            <a:ext cx="878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+ Desiccation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65C8A-8F2E-4880-AF3F-2D32614D1810}"/>
              </a:ext>
            </a:extLst>
          </p:cNvPr>
          <p:cNvSpPr txBox="1"/>
          <p:nvPr/>
        </p:nvSpPr>
        <p:spPr>
          <a:xfrm>
            <a:off x="1618373" y="4683988"/>
            <a:ext cx="6224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41F667-ADB8-4A6A-9ACF-3D5BB259AF8C}"/>
              </a:ext>
            </a:extLst>
          </p:cNvPr>
          <p:cNvSpPr txBox="1"/>
          <p:nvPr/>
        </p:nvSpPr>
        <p:spPr>
          <a:xfrm>
            <a:off x="3423412" y="4683988"/>
            <a:ext cx="676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10d after stress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BCD50-EFDD-480A-8DEC-089835D8229B}"/>
              </a:ext>
            </a:extLst>
          </p:cNvPr>
          <p:cNvSpPr txBox="1"/>
          <p:nvPr/>
        </p:nvSpPr>
        <p:spPr>
          <a:xfrm>
            <a:off x="4208486" y="1684604"/>
            <a:ext cx="647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Ploidy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81A925-94FA-47AD-A373-97F69F63BEEB}"/>
              </a:ext>
            </a:extLst>
          </p:cNvPr>
          <p:cNvSpPr txBox="1"/>
          <p:nvPr/>
        </p:nvSpPr>
        <p:spPr>
          <a:xfrm>
            <a:off x="4464674" y="1973127"/>
            <a:ext cx="7755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Diploid (2n)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3E6540-58EE-44B7-A60C-22E534F2F7D2}"/>
              </a:ext>
            </a:extLst>
          </p:cNvPr>
          <p:cNvSpPr txBox="1"/>
          <p:nvPr/>
        </p:nvSpPr>
        <p:spPr>
          <a:xfrm>
            <a:off x="4431087" y="2242880"/>
            <a:ext cx="8711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Triploid (3n)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8AD2B-2F70-4FE3-944F-57131E34E16F}"/>
              </a:ext>
            </a:extLst>
          </p:cNvPr>
          <p:cNvSpPr>
            <a:spLocks noChangeAspect="1"/>
          </p:cNvSpPr>
          <p:nvPr/>
        </p:nvSpPr>
        <p:spPr>
          <a:xfrm>
            <a:off x="4298022" y="1987192"/>
            <a:ext cx="182880" cy="182880"/>
          </a:xfrm>
          <a:prstGeom prst="rect">
            <a:avLst/>
          </a:prstGeom>
          <a:solidFill>
            <a:srgbClr val="487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6992B1-7E9C-4B75-B062-404FB9930EB7}"/>
              </a:ext>
            </a:extLst>
          </p:cNvPr>
          <p:cNvSpPr>
            <a:spLocks noChangeAspect="1"/>
          </p:cNvSpPr>
          <p:nvPr/>
        </p:nvSpPr>
        <p:spPr>
          <a:xfrm>
            <a:off x="4298022" y="2265928"/>
            <a:ext cx="182880" cy="182880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88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6</cp:revision>
  <dcterms:created xsi:type="dcterms:W3CDTF">2021-12-17T06:12:30Z</dcterms:created>
  <dcterms:modified xsi:type="dcterms:W3CDTF">2022-01-14T23:10:28Z</dcterms:modified>
</cp:coreProperties>
</file>