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George" initials="MG" lastIdx="1" clrIdx="0">
    <p:extLst>
      <p:ext uri="{19B8F6BF-5375-455C-9EA6-DF929625EA0E}">
        <p15:presenceInfo xmlns:p15="http://schemas.microsoft.com/office/powerpoint/2012/main" userId="8cad2c8f8e97a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48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9" autoAdjust="0"/>
    <p:restoredTop sz="94660"/>
  </p:normalViewPr>
  <p:slideViewPr>
    <p:cSldViewPr snapToGrid="0">
      <p:cViewPr>
        <p:scale>
          <a:sx n="150" d="100"/>
          <a:sy n="150" d="100"/>
        </p:scale>
        <p:origin x="62" y="1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10AB-255B-4163-964B-116F3476210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3D2C-FFF6-4FE9-BEBE-D992428C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9B9AFEC-A166-4C46-B59A-A21BBB7A6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12936"/>
          <a:stretch/>
        </p:blipFill>
        <p:spPr>
          <a:xfrm>
            <a:off x="3066889" y="108152"/>
            <a:ext cx="2631150" cy="2682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30FB2A-D354-4833-8EA8-C753E5151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r="31984"/>
          <a:stretch/>
        </p:blipFill>
        <p:spPr>
          <a:xfrm>
            <a:off x="5944319" y="108152"/>
            <a:ext cx="2007848" cy="26822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73A8F7-B27B-4CB0-8C60-28ADF5A1DC9E}"/>
              </a:ext>
            </a:extLst>
          </p:cNvPr>
          <p:cNvSpPr txBox="1"/>
          <p:nvPr/>
        </p:nvSpPr>
        <p:spPr>
          <a:xfrm rot="16200000">
            <a:off x="5381871" y="1071330"/>
            <a:ext cx="864339" cy="23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Mortality (%)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27034-3CED-4F5A-95D7-DA61F373B673}"/>
              </a:ext>
            </a:extLst>
          </p:cNvPr>
          <p:cNvSpPr txBox="1"/>
          <p:nvPr/>
        </p:nvSpPr>
        <p:spPr>
          <a:xfrm rot="16200000">
            <a:off x="1985417" y="1071330"/>
            <a:ext cx="1887055" cy="23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Metabolic Rate (mg O</a:t>
            </a:r>
            <a:r>
              <a:rPr lang="en-US" sz="939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939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939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D92E2D-88D5-4BD4-9BE2-80C3DBFA2A0D}"/>
              </a:ext>
            </a:extLst>
          </p:cNvPr>
          <p:cNvSpPr txBox="1"/>
          <p:nvPr/>
        </p:nvSpPr>
        <p:spPr>
          <a:xfrm>
            <a:off x="3756669" y="2618858"/>
            <a:ext cx="1448110" cy="381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Time after stress exposure (days)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3020F0-CC73-4E6F-9D8D-10DF8E377096}"/>
              </a:ext>
            </a:extLst>
          </p:cNvPr>
          <p:cNvSpPr txBox="1"/>
          <p:nvPr/>
        </p:nvSpPr>
        <p:spPr>
          <a:xfrm>
            <a:off x="6264608" y="2618858"/>
            <a:ext cx="1448110" cy="381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Time after stress exposure (days)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2B052F1-E20F-4154-9722-7E02B63E8BCD}"/>
              </a:ext>
            </a:extLst>
          </p:cNvPr>
          <p:cNvSpPr/>
          <p:nvPr/>
        </p:nvSpPr>
        <p:spPr>
          <a:xfrm>
            <a:off x="3704105" y="926023"/>
            <a:ext cx="172421" cy="290275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37276-738C-44E8-B845-AA81BD029BA7}"/>
              </a:ext>
            </a:extLst>
          </p:cNvPr>
          <p:cNvSpPr txBox="1"/>
          <p:nvPr/>
        </p:nvSpPr>
        <p:spPr>
          <a:xfrm>
            <a:off x="3521951" y="654741"/>
            <a:ext cx="554522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2" dirty="0">
                <a:latin typeface="Arial" panose="020B0604020202020204" pitchFamily="34" charset="0"/>
                <a:cs typeface="Arial" panose="020B0604020202020204" pitchFamily="34" charset="0"/>
              </a:rPr>
              <a:t>Primary Stressor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F58850-0B53-47A5-B463-9600F682AF5E}"/>
              </a:ext>
            </a:extLst>
          </p:cNvPr>
          <p:cNvSpPr txBox="1"/>
          <p:nvPr/>
        </p:nvSpPr>
        <p:spPr>
          <a:xfrm>
            <a:off x="3864367" y="152711"/>
            <a:ext cx="81063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2" dirty="0">
                <a:latin typeface="Arial" panose="020B0604020202020204" pitchFamily="34" charset="0"/>
                <a:cs typeface="Arial" panose="020B0604020202020204" pitchFamily="34" charset="0"/>
              </a:rPr>
              <a:t>Secondary Stressor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3526AF3-D490-4F9A-A55E-7E0B0868A0F6}"/>
              </a:ext>
            </a:extLst>
          </p:cNvPr>
          <p:cNvSpPr/>
          <p:nvPr/>
        </p:nvSpPr>
        <p:spPr>
          <a:xfrm>
            <a:off x="4167068" y="415395"/>
            <a:ext cx="172421" cy="290275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BD186B-D375-4EE7-95B8-D837352B3507}"/>
              </a:ext>
            </a:extLst>
          </p:cNvPr>
          <p:cNvSpPr txBox="1"/>
          <p:nvPr/>
        </p:nvSpPr>
        <p:spPr>
          <a:xfrm>
            <a:off x="3349237" y="196119"/>
            <a:ext cx="327334" cy="32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6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0D586D-0224-4464-B8F4-95B977943B55}"/>
              </a:ext>
            </a:extLst>
          </p:cNvPr>
          <p:cNvSpPr txBox="1"/>
          <p:nvPr/>
        </p:nvSpPr>
        <p:spPr>
          <a:xfrm>
            <a:off x="6191715" y="196356"/>
            <a:ext cx="327334" cy="32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6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3C24BA-1139-4005-B511-C88D013310D7}"/>
              </a:ext>
            </a:extLst>
          </p:cNvPr>
          <p:cNvSpPr>
            <a:spLocks noChangeAspect="1"/>
          </p:cNvSpPr>
          <p:nvPr/>
        </p:nvSpPr>
        <p:spPr>
          <a:xfrm>
            <a:off x="8006570" y="170593"/>
            <a:ext cx="199635" cy="199635"/>
          </a:xfrm>
          <a:prstGeom prst="rect">
            <a:avLst/>
          </a:prstGeom>
          <a:solidFill>
            <a:srgbClr val="487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7D9E0A-BED5-4990-B172-65A0353A9E72}"/>
              </a:ext>
            </a:extLst>
          </p:cNvPr>
          <p:cNvSpPr>
            <a:spLocks noChangeAspect="1"/>
          </p:cNvSpPr>
          <p:nvPr/>
        </p:nvSpPr>
        <p:spPr>
          <a:xfrm>
            <a:off x="8006569" y="485142"/>
            <a:ext cx="199635" cy="199635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D019D2-9ED0-4935-B130-35A835D56D69}"/>
              </a:ext>
            </a:extLst>
          </p:cNvPr>
          <p:cNvSpPr txBox="1"/>
          <p:nvPr/>
        </p:nvSpPr>
        <p:spPr>
          <a:xfrm>
            <a:off x="8209009" y="10646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Diploid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77831-564A-4F7A-8F16-934AF9C0FC4B}"/>
              </a:ext>
            </a:extLst>
          </p:cNvPr>
          <p:cNvSpPr txBox="1"/>
          <p:nvPr/>
        </p:nvSpPr>
        <p:spPr>
          <a:xfrm>
            <a:off x="8193108" y="431070"/>
            <a:ext cx="76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Triploid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BD882-93EA-41D7-99BA-B20E759C6A05}"/>
              </a:ext>
            </a:extLst>
          </p:cNvPr>
          <p:cNvSpPr txBox="1"/>
          <p:nvPr/>
        </p:nvSpPr>
        <p:spPr>
          <a:xfrm>
            <a:off x="4574807" y="196119"/>
            <a:ext cx="1024640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ploidy: p=0.003</a:t>
            </a:r>
          </a:p>
          <a:p>
            <a:pPr algn="r"/>
            <a:r>
              <a:rPr lang="en-US" sz="70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p&lt;0.001</a:t>
            </a:r>
          </a:p>
          <a:p>
            <a:pPr algn="r"/>
            <a:r>
              <a:rPr lang="en-US" sz="704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ploidy×time</a:t>
            </a:r>
            <a:r>
              <a:rPr lang="en-US" sz="70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p=0.03  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EB5411FC-B801-4C93-B91B-88DE08D0D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20"/>
          <a:stretch/>
        </p:blipFill>
        <p:spPr bwMode="auto">
          <a:xfrm>
            <a:off x="122361" y="108152"/>
            <a:ext cx="2688153" cy="24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A67840-D554-4FFB-BC2B-DF7997FC45DA}"/>
              </a:ext>
            </a:extLst>
          </p:cNvPr>
          <p:cNvSpPr txBox="1"/>
          <p:nvPr/>
        </p:nvSpPr>
        <p:spPr>
          <a:xfrm>
            <a:off x="203023" y="215692"/>
            <a:ext cx="327334" cy="32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6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40" name="Picture 10" descr="Pacific oyster - Stock Image - C006/9559 - Science Photo Library">
            <a:extLst>
              <a:ext uri="{FF2B5EF4-FFF2-40B4-BE49-F238E27FC236}">
                <a16:creationId xmlns:a16="http://schemas.microsoft.com/office/drawing/2014/main" id="{FA2EF978-6669-4934-8BDE-BD5677196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24" r="20827" b="24101"/>
          <a:stretch/>
        </p:blipFill>
        <p:spPr bwMode="auto">
          <a:xfrm rot="16200000">
            <a:off x="7772738" y="1152727"/>
            <a:ext cx="1326812" cy="8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0AABA41-EE29-4C11-AB27-4F4C3CBA3091}"/>
              </a:ext>
            </a:extLst>
          </p:cNvPr>
          <p:cNvSpPr txBox="1"/>
          <p:nvPr/>
        </p:nvSpPr>
        <p:spPr>
          <a:xfrm>
            <a:off x="7964015" y="2200898"/>
            <a:ext cx="944257" cy="23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9" dirty="0">
                <a:latin typeface="Arial" panose="020B0604020202020204" pitchFamily="34" charset="0"/>
                <a:cs typeface="Arial" panose="020B0604020202020204" pitchFamily="34" charset="0"/>
              </a:rPr>
              <a:t>Pacific oyster</a:t>
            </a:r>
          </a:p>
        </p:txBody>
      </p:sp>
    </p:spTree>
    <p:extLst>
      <p:ext uri="{BB962C8B-B14F-4D97-AF65-F5344CB8AC3E}">
        <p14:creationId xmlns:p14="http://schemas.microsoft.com/office/powerpoint/2010/main" val="49064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52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4</cp:revision>
  <dcterms:created xsi:type="dcterms:W3CDTF">2022-01-05T22:21:15Z</dcterms:created>
  <dcterms:modified xsi:type="dcterms:W3CDTF">2022-01-06T00:41:54Z</dcterms:modified>
</cp:coreProperties>
</file>