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72E2-F4D7-7EF1-4623-AD3E3942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68C094-AE93-96FF-C422-69432A67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9915B-53D4-4E6A-E5C7-94065B57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593D6-969C-E57E-964D-C1CFB13F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0B4C6-946D-96DE-78C8-15D42F8A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54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E2E82-DC63-7651-8463-7E644A49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E72A66-069B-6400-3DBC-56EFF9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5D4BD-1B8A-AFD7-3201-7D101B21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48E21-438D-B0D1-DDB4-DA8EB790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22532-C435-0E89-2682-F05CA211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1C610D-9F16-F071-E688-CE40DEF7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69D98-8EFB-C290-0C74-D3E5F267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352E9-B3D5-CED0-AB31-2F645915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93E1D-B8F2-109C-6044-575AF20A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E9A5F-3C9B-08D8-50FB-AA312AE7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5471E-A84A-6498-6A9C-A124470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544D3-69C4-1582-E992-79170B74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2F564-C1CE-0579-4CBA-CEAFBC61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16976-9966-D919-0EA5-DF88473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CCC84-7531-262A-5330-F0A2F8D4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1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00BB-CC24-03AA-141F-5719312E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E04C52-906B-08EE-9345-1D6C1452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14DA1-0AD9-8738-0749-811C10F6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916DA-184E-AC77-10FC-C73FF9A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434C5-592D-15DF-B426-7F5B997D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3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4D47-5EA2-A39E-C859-9CB217CF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2DD27-A358-99D5-AA77-9F40D516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C26E4-85A0-6FE6-D226-F70B52E0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A7ECA8-5423-BD00-3F65-B103F7FA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B4898-2412-309E-38FF-ADD3AAAD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B62CC-F729-D816-C3F9-264D28FD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3363-32F3-082D-FA05-7DBD253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F1C0C-BC91-D1F2-C36A-EC93946D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616BB-EBF6-4AE9-E15F-F0B3C217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C13B5B-050E-C78A-A4C0-1C6898C0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DC01C8-25A5-D73D-0EFD-EBC5D8F3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C943E7-3397-E295-39FE-7BCA088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CFD0-8751-0667-BCE1-E621933F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2DAACC-4051-FF57-4135-8BD3825E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FBF5-583B-EDD6-A3C3-F219FC90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537EA8-758B-1C00-F1EB-B4880C64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A8571E-2C92-C457-AD0E-83B33FE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E56F02-8101-2CF6-1EE7-4210D0D8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B940F-097C-0B85-B6F9-16B47967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6ACF95-A427-3F92-F542-3AE2F607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9B9C35-9524-6D8F-95D9-008A18D9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67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D313E-3343-DA9B-A189-D07D0CF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2867F-B5DE-122F-E306-F6CED867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2BC306-2EBB-26E6-DFAC-A6CBDF0A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5A03E-332C-6ED8-C207-E04494E8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6F26C-5D87-EB1E-80FE-DD07EE9D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48409-2A6A-FBDE-E18A-F107391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6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6E76-EA71-1674-253D-3826C8AB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313A8A-8A8C-157F-ADBD-0D0C07CFF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460D60-CE4D-A22D-81AB-391E6F2D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40C39-3414-5747-0D55-C87F9E6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8C7EE-7971-235A-0F04-769B6C7C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902EF-CF51-BBA6-03B5-BD0F5E4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72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50C885-3B36-4ECF-07AB-41449A42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3A035-48BA-03F4-D741-5007B014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A3AC7-E48D-6AB4-3B2B-33A8F01CF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1E9B-62F1-4FD4-BE10-4ACFEFDCCC1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C9E85-4653-6A35-9334-A9141EAE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AA676-5D48-5803-AB48-436E76517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87ACB-B469-4DE6-B521-34E40DAA6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1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7BB6FC-C28C-3A14-46C5-6211F673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85737"/>
            <a:ext cx="9229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2024-03-02T10:19:57Z</dcterms:created>
  <dcterms:modified xsi:type="dcterms:W3CDTF">2024-03-02T10:20:50Z</dcterms:modified>
</cp:coreProperties>
</file>