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DAE93-F136-AFC6-9C46-D91B719D6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A7882E-7D32-D0A6-45CC-3B7EB83E9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633809-EBAE-DE25-70B8-82718E6A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3C6-5E4D-4F09-BCDA-14BADB13244C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074AD0-0E62-5876-DA63-E5F94CB4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5E300A-1C1F-DC52-A329-4CE8F92A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990-6809-4A7C-8D15-65402A0DA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77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55207-3772-64C7-2041-37950754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59B887-3BB0-D961-6335-33184BBF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50E373-7624-ACD3-2029-3FCC02CE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3C6-5E4D-4F09-BCDA-14BADB13244C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71AB24-9548-DB1C-EAE9-92EFC895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8EF591-E54A-0685-4432-36B8BA6A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990-6809-4A7C-8D15-65402A0DA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77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74A6E8-55BB-E5B9-91D5-227F08B9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E2517C-1C5D-B129-1260-E8204A538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B96C5-DBA8-86FF-6B6B-C590A0B1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3C6-5E4D-4F09-BCDA-14BADB13244C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B3548-9D71-A1F3-EC69-652D549C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24E7CC-B8E4-AB86-B0DC-AA1AE16F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990-6809-4A7C-8D15-65402A0DA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4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2F146-7040-21A0-A9A7-41CBC6AF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9018D-1C37-2DED-4775-CF89A60F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C7FED0-6B31-9C93-B700-6A122877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3C6-5E4D-4F09-BCDA-14BADB13244C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E8B5F5-D14A-3685-535E-12489047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8BE10-24AD-A409-1CBF-9CB38B8A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990-6809-4A7C-8D15-65402A0DA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1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3CF05-8123-FAF4-FF71-490ACC79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C86C6A-10DA-E9EA-BDB2-7DB7ECE0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2E1E99-AD54-453A-522B-20A7F5C4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3C6-5E4D-4F09-BCDA-14BADB13244C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A716E9-C853-BFDB-8866-1DEBA6F7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BB8BEA-A9B0-A9A0-26FE-97DD7F74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990-6809-4A7C-8D15-65402A0DA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67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93E49-726C-F435-4E37-D9BD964A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530AE-4CFF-6E5D-0143-E90780418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6980D5-8933-C931-A7B1-3696FD28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F38119-C6E9-6AF2-6822-0A805911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3C6-5E4D-4F09-BCDA-14BADB13244C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82875E-C514-550F-C936-39390EAF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4C9CEB-506C-1A8E-862A-A45A9C3C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990-6809-4A7C-8D15-65402A0DA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62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46D83-5237-3D8E-E397-9155218D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C0A848-EB1A-D687-2A24-AFF34E218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70E883-DEEE-58AE-7192-8FF160063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F4F333-984A-0B57-1C65-BB52EA959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FA9BB9-5AFB-E99C-A956-5D742C6D0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B93782-3871-5A2C-42DD-6141FB9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3C6-5E4D-4F09-BCDA-14BADB13244C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AC5989-4212-63B7-CE2B-101DABC1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423922-1E14-1850-7F08-96AA2436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990-6809-4A7C-8D15-65402A0DA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97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8F083-9220-18C7-788D-40110A5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06737A-4C87-0962-A455-999D9E93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3C6-5E4D-4F09-BCDA-14BADB13244C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E33984-0C01-37AA-E35F-461E00C4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DCDB69-2819-F4E7-CC58-F975799B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990-6809-4A7C-8D15-65402A0DA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13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03AB1D-3F04-09E2-9A3E-1F445642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3C6-5E4D-4F09-BCDA-14BADB13244C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08C90A-73EB-17C3-111F-AC5F8536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3BC269-AE1B-3627-4EB8-92BDD906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990-6809-4A7C-8D15-65402A0DA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4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7586A-FBAC-C571-C63A-D667456E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86DEA2-C4D2-37FC-33FC-5A1BEF1E0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DB45A0-123E-979C-9766-6B99BC1A5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235104-D337-F7D9-908D-2E3F9BE6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3C6-5E4D-4F09-BCDA-14BADB13244C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3203E3-EBFD-B221-A2F3-7B8C5798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CD1F47-CCAD-1424-9938-336B60D1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990-6809-4A7C-8D15-65402A0DA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96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BFDBC-8B9A-98AA-AC4C-86B2E847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84F1B6-AB52-2FE0-D1DD-85559890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3B3CC4-F05D-23CC-8653-544C5220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42031E-6901-FC57-D732-FADF786F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3C6-5E4D-4F09-BCDA-14BADB13244C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1DC1A3-9BFD-B6B5-B221-620A7C85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CEA69-D8AC-37BC-468A-BD27BECC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990-6809-4A7C-8D15-65402A0DA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73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DFDA7B-D1B5-8FB1-334E-C363EA7E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049B12-A2A6-0301-AD94-BABC2AEE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FD4E9-FFCE-1CA1-A1CF-1F1810ED2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093C6-5E4D-4F09-BCDA-14BADB13244C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3FB2DA-A38D-D1D3-B5A9-38061B873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B42DF-BBA3-F4A7-232D-FF9D21E2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40B990-6809-4A7C-8D15-65402A0DA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90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52CDEC-B504-7B5F-27E2-F8697B78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1647825"/>
            <a:ext cx="58578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julio Visanzay Martinez</dc:creator>
  <cp:lastModifiedBy>Jesús julio Visanzay Martinez</cp:lastModifiedBy>
  <cp:revision>1</cp:revision>
  <dcterms:created xsi:type="dcterms:W3CDTF">2024-03-02T10:21:06Z</dcterms:created>
  <dcterms:modified xsi:type="dcterms:W3CDTF">2024-03-02T10:22:09Z</dcterms:modified>
</cp:coreProperties>
</file>