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BDA16-E9A7-39F6-87A9-04360391C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EC992C-123A-1CA7-909A-6F971E59B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24DE1E-B5F3-BCEF-3928-028422DB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8584-AA71-490B-8069-C3EB41D7142D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D9A53D-A954-5153-137A-29CE7739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9CF187-7A12-6528-CB88-2F9D4589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BFDC-3466-45B1-A96C-88575118B9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53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C233D-DA38-0EBB-5F6C-C93B69ED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EB18E5-76B9-E41F-7820-2AB2A82CE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0C8C90-1426-62EA-EA04-2B03EC45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8584-AA71-490B-8069-C3EB41D7142D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3FE9CB-41A5-F0E4-2EA4-6A8B76D8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C657C1-0A1A-E1DA-C64C-69D066F0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BFDC-3466-45B1-A96C-88575118B9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40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E55F8B-595A-FA41-FE57-104705BCA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8A9C74-910C-9530-E78B-A71F181DA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EA0491-D9A6-F59F-B176-58527012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8584-AA71-490B-8069-C3EB41D7142D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17482-3DEB-42EE-EF27-43DC1195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B5461F-AF55-FBCC-AA80-7E4268FE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BFDC-3466-45B1-A96C-88575118B9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35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074E0-BDDF-D047-2FBA-AD4BAC62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C9DBA7-8E14-17A3-E598-884EF6822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4A80E1-0C63-525E-47F2-E554D733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8584-AA71-490B-8069-C3EB41D7142D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F8D06C-6BED-018C-278B-6D76ED64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0D514D-3DA9-246E-F15A-AD0A2E89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BFDC-3466-45B1-A96C-88575118B9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20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06861-6259-0BA2-1D06-B4995D93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632E71-634E-F960-1A0F-A637B7F26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B28A5A-BED7-A6CF-E968-845F448A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8584-AA71-490B-8069-C3EB41D7142D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A39BB2-5A7F-B711-448F-19EA653C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8D4405-5538-380B-3D91-6A412F6B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BFDC-3466-45B1-A96C-88575118B9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700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1B028-64E7-37E6-B415-0EA19D04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309D85-9243-95F9-8F18-779B4BA7C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5807EB-7DC4-660E-AC13-A80F79544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B55079-EEBB-CCD5-D220-36B7D77A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8584-AA71-490B-8069-C3EB41D7142D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B97E7A-7D3F-6AA8-070F-D9408921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3F6336-2F08-A186-9F8E-0C970FCA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BFDC-3466-45B1-A96C-88575118B9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96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7E984-D4C2-1378-A5DE-481E090B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19D338-4725-A33B-DE37-7243C6669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B69B0C-7DEC-B964-15F2-F5D41C8C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F173B0-8A1F-6CA3-46F9-7C651FF3C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19AD9B-68CF-0C7D-A22B-D82CC5109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817F31-D834-61CC-D3C1-53580039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8584-AA71-490B-8069-C3EB41D7142D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712B96-2127-2DF4-3E23-1201536A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20549C-C4B9-49C7-3301-B956E6F8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BFDC-3466-45B1-A96C-88575118B9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84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3E85E-7797-F8C7-A798-ACCD84F9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4A3994-A230-38B9-950C-59B3D666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8584-AA71-490B-8069-C3EB41D7142D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7CFB21-277F-00B9-C563-DFF0BE04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C698BD-937F-8B13-B95C-7D225AB8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BFDC-3466-45B1-A96C-88575118B9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94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BFF548-66A2-26AE-72E6-D0321267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8584-AA71-490B-8069-C3EB41D7142D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D11AEF-62A8-74C3-9595-44723A02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7E5F03-E2BE-D3E7-E396-23016EBD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BFDC-3466-45B1-A96C-88575118B9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47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6E396-B8D9-6D0E-AB79-4108D929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CF6297-990A-3A93-A07B-4607D41C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C1C7EF-65C4-0B85-CA7D-32185F317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BF3FB4-965D-2446-905A-F4783221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8584-AA71-490B-8069-C3EB41D7142D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0F64DC-39CA-D8F7-E89C-E84624C9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22822A-1759-74CB-2FC2-92FBA7E3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BFDC-3466-45B1-A96C-88575118B9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62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30E0D-C91A-FE28-5E25-713C5778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2E18BF-42CD-7C31-CAFF-E1526B609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7EFB18-A58B-DFA5-7511-C3E437B3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49B526-058A-D542-CB77-501B289D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8584-AA71-490B-8069-C3EB41D7142D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8239AD-147F-8C00-BC90-873D2539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19CAB4-D321-A04E-4928-CC68B617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BFDC-3466-45B1-A96C-88575118B9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18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5ED38D-4526-A8F8-8014-4F388592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74A2BE-2F3F-8EDD-013C-D0364DD8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0E2F24-C16A-4E3B-0E72-B9F5C03AD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FA8584-AA71-490B-8069-C3EB41D7142D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C5F51-C9BC-E10F-2E08-3AA990399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506C27-1FCB-BF8F-B669-D1E012BB5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9BFDC-3466-45B1-A96C-88575118B9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9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628A-8526-A3BA-4F65-DEEFCA339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CCA79BA-C1E8-A7F6-BBFB-EE994EAD5363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1595A1E-A9FF-B540-22EC-53441EDF0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739909"/>
            <a:ext cx="2647950" cy="19526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968C3B3-EE5D-FB8D-BA4A-DB5F34DCC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0" y="739909"/>
            <a:ext cx="4076700" cy="26384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7EB2D1E-A5C8-C0C8-0960-275047B2A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612" y="3760788"/>
            <a:ext cx="39909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54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Jesús julio Visanzay Martinez</dc:creator>
  <cp:lastModifiedBy>Jesús julio Visanzay Martinez</cp:lastModifiedBy>
  <cp:revision>1</cp:revision>
  <dcterms:created xsi:type="dcterms:W3CDTF">2024-03-02T10:04:58Z</dcterms:created>
  <dcterms:modified xsi:type="dcterms:W3CDTF">2024-03-02T10:15:53Z</dcterms:modified>
</cp:coreProperties>
</file>