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FC741-1E86-E0D4-433E-2EB277D45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C5186-4A5F-02C1-BC83-27F332368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F1496-7A74-90D8-D695-60B7688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D2F25-1344-786B-B3C2-18EE73FD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B77A8-833C-300A-5F10-9EF569D0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16AE-69E6-E9CC-282D-9FE6327F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C9A959-511B-5740-C14E-1CBF1F18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B1A6F-3892-3A5E-25F6-3D77FA4D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AE4F0-61FE-3F98-253C-A0B17383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1FB9A-59BE-418C-DCB7-9AF67D43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8BD31-678E-B92A-FFF5-D6459F074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85EE6D-AD6E-C875-A167-698E2AA4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E9A00-20E0-FD1C-0706-E82FE576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0322B8-5653-8FC5-C99E-3A70EB94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E4BDE-320C-773C-5192-AE1ED7C1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55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22AC-8BC5-3F18-2866-D787F052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AF653-7069-2CE6-BD15-1A0A3515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C36C1D-2203-6C15-B136-5E980786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4F97A-C711-1FC5-26D0-0B4AA959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9801A-2922-1328-F9A0-AA098AE8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6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5B4A-F697-DA3F-AF15-B77B5255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429B8D-46CF-EC05-9064-93A47938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04793-9DA3-22FF-C75A-AD4B21F3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5ACE0-CFD4-A4C8-4842-2B924FDE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E2799-2E85-1B47-A4B2-6D8EC581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3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2C20-C99E-67CD-08E4-3EAC97C3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88013-81E2-F423-C369-F9AD2AF0D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A3E640-E1BB-15F6-3141-11865995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8349AE-437A-4DFA-C856-9C2524A3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C7F2F3-B8D7-EC2A-510B-EA7160C1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9BFF2-5198-0AA1-F19D-1E7A4CB7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3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03949-23C1-6E35-F569-9651A4BC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21487-C0C8-A3ED-2DBC-67FB4171C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9219C4-75B4-5B7F-60E5-F9ED10B5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D89BCB-C10F-7D8C-2EEC-95931010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7E6E6B-3CEB-6C59-06F0-D6C699D01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804227-D799-2B77-3AA8-603ACDCF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95BEEB-6699-288A-042F-A4236F16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114ABD-293A-AE7E-93AE-4C9BDD45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7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BA4AF-9EFB-AE1F-3D13-01CD5C82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2E05FE-7995-1CCC-B53B-69611518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FF6D82-4E7A-6DFA-7B80-24898C0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1B351-5F95-DE28-C002-5625EFBA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8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4E8226-8812-C5EE-D20B-E3ADCB8E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E0F1FB-3ADD-ACE5-BCCD-A78856C4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4F8CD9-3473-D2FE-8783-B3E00107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27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1079E-CCDC-BD31-0C1B-E5705C18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44880-B4F7-1A5F-F022-305FA32E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4D5BE4-2763-80EA-6BA2-CEF9EBC44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0A3F29-1209-2802-DA26-4585C8BA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25510-AA44-8C6C-2FB8-C0736AA2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BB6BAB-4FEB-521A-8C2F-BC5A63C9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48642-3B59-6D9F-8908-7B582F31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916BD-DA6F-630D-9675-405F23855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6BD37E-F7EC-87B7-03CF-349ABF67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C7CAD3-21CF-2F2D-3909-CA013BCB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E28566-D0AE-43F8-1EC3-F6FF6F4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B34AFF-3420-222C-B92E-FAB20BA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00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3EFB8-3A08-E131-1E96-A98F4F90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2534E-4863-42C7-3C32-1AD6E615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A0E0A-0076-8A86-AA31-A2A7553EC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4DB66-DCEA-4A42-9947-AAAD20EA0489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08A60-6EE7-EADD-EC86-56596D143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6EC4C-44FE-A1E4-F471-44309B6D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26645-0B8E-4250-82E2-831DD8F46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5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0B0442-E552-43D9-6A6B-5A703E7E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571500"/>
            <a:ext cx="6334125" cy="5524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4222AD-0B63-34DD-F793-418B8333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32" y="571500"/>
            <a:ext cx="1184841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92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julio Visanzay Martinez</dc:creator>
  <cp:lastModifiedBy>Jesús julio Visanzay Martinez</cp:lastModifiedBy>
  <cp:revision>1</cp:revision>
  <dcterms:created xsi:type="dcterms:W3CDTF">2024-03-02T10:24:17Z</dcterms:created>
  <dcterms:modified xsi:type="dcterms:W3CDTF">2024-03-02T10:26:15Z</dcterms:modified>
</cp:coreProperties>
</file>