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6839E-0D76-D2EB-34B2-D4C073B3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B937E1-D9B8-A88E-D739-493645004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491E4-5591-61A8-1948-DCE0A13F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1F67A-46AF-A41B-4788-BA676E90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DEA46-2DE0-303C-9D7E-787FC8C8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18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CE313-A730-8699-2168-83D62A9C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37B3E5-6967-99B6-663A-0B0822D0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A3280-17B7-4AC1-27AA-D496D842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F2951-D292-8A66-C1D8-3DD42B97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FD4FA-86AF-86EE-609B-EF579C1A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31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625B78-C331-4BA6-32E7-C028E4890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BFF83E-FFBC-0DEF-4601-30C5AB37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840D8-21C0-F12E-3917-A395922E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4EC46-D563-B416-754E-26211703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8EB28-F59D-800B-0D7F-47AD6A6F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59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80A69-07B5-8DA9-B12B-56911B4D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5C601-3829-B548-E609-68FB02A6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84262-F35C-ED0F-534E-26B514F7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3CC59-6FD2-5B72-C222-145E552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5CC1C-308B-D46C-A20D-775E6969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69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CBC8C-4C8D-BFC2-6B0E-9BEDBAC7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479BD-6E07-1643-8EA9-7D6D790E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01F2DC-9FE2-5F15-C9C5-2D1A8AA9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06ACF-EBFF-82A4-8C46-F49A465F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FE203-F4CC-0A13-9834-A1BB2215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44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1BE23-C23D-AC06-471B-B3D22885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EFBEC-6937-3A34-02EB-13C14CCF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A54C4A-C8BD-9029-2B9F-2318D1FC6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41A98-15CD-2B23-5EA0-3E834250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633916-596C-8F9C-2E13-8A1B15A9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CAF1AB-31D9-F971-480A-A66F1218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2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00714-2707-D1C4-0871-F5988B30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2445C9-508B-E70D-732B-FA51E4F4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ACB2F0-BC74-3E4B-FC08-53DFDFA7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CB9E22-59EA-4E33-3E76-BC8FB3F4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6F253C-03D5-8487-31FB-1DE52AC2E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E6047C-8EFC-8889-206C-DA0C7443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914584-6566-4BBE-12FE-73DB21E6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22A2B4-87B2-02D8-A0ED-894FEAC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99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9097-C5A0-E020-AF08-868D0BE7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4E516B-1C66-A23D-B5C4-DD1540D5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5BBDA2-3EDD-D44E-C17A-3A7F5921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517931-9829-3324-06BB-CE367FC7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7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DC5850-8B64-7BEB-1D79-0B13C036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49DE86-D54D-84C0-55C2-AB14609A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277EC9-D775-2CBA-A51B-1CD97D56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35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F5034-9C31-8D9A-52DE-3057E06B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1E56B-61E4-F8FF-7B36-14613C21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1AE678-E37E-3E28-A44A-2CBD3C35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5612B4-A445-CC43-AFBF-7D554877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8442D-62CF-0367-FFFC-B8908368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C5FA6-D068-CAD7-4274-6705D09B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41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8BB1-CDC4-0052-4064-2AC02F4E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F95720-744F-1C2B-0E50-ADB1E1E2E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AB992F-2EE0-9E78-15E2-D76F9A5E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24E3E-1C1D-6F0C-51A3-387DF3C3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EE1FF2-D679-BC2F-4AFF-12C2A97C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D45DE7-35C1-0E0D-51D5-C7CB5931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6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FC2590-D87F-1179-F801-DDE235A9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5CFDA8-ED34-C491-1BA6-C2B1533D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704364-A1B6-3D97-C307-41CEB3233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95B08-C0E2-4AD1-8956-339D510B2830}" type="datetimeFigureOut">
              <a:rPr lang="es-ES" smtClean="0"/>
              <a:t>02/03/2024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41479-4AC4-2DBD-7C65-56E1876F9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5A30CF-D37C-3A30-138E-8A2A8B756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01A18-5014-4DCC-8DC3-F0C070FD9B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8AE810F-CC87-841F-2631-BADB58A4C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5" y="113560"/>
            <a:ext cx="4305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julio Visanzay Martinez</dc:creator>
  <cp:lastModifiedBy>Jesús julio Visanzay Martinez</cp:lastModifiedBy>
  <cp:revision>1</cp:revision>
  <dcterms:created xsi:type="dcterms:W3CDTF">2024-03-02T10:46:41Z</dcterms:created>
  <dcterms:modified xsi:type="dcterms:W3CDTF">2024-03-02T11:01:46Z</dcterms:modified>
</cp:coreProperties>
</file>