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89CBB-2FE6-85D4-94B6-8E462C6B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53F56-94E3-3CB0-E55D-9023DB646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3304B-B915-2E1B-078B-521CB359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867EF-E1B2-6392-A32E-EACED300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55C52-E241-1F96-DD32-62BCE07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25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E4249-D410-C9C5-4389-1F15F134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E151A-D7B8-0789-4157-43BBBA38B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55537-CF5F-102B-690D-63C7DFA8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6443D-E4C0-5700-CDA9-F2D99E0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AC06CA-92AD-E8B4-F849-A2387A03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94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7567DA-906F-4980-D843-B8F12B811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B5965-D893-BE49-E506-1087CFBB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86908-2CDB-F790-1EBD-8F3B778F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368A1-9EBC-FBD8-4468-15A1BFCF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BFEF2A-D89E-CAAC-51BA-EA67DA8A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1807-DF57-FD61-207A-6B4441C1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56BB6-EA4F-B40E-A9B7-047C65A6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2094D-6CDD-6201-DB86-A30E8A55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09177-2A41-12DA-8FB3-1F99250C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7ADBB-DEDC-B146-7480-43FED7CF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67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7C3E0-DB49-220E-C04A-CC2A4B6F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5F58F2-3E05-AF6C-A43A-0BDBA0F5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B713E-6DC6-8332-8C01-9E76A26F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5B648-12BB-B157-2A3C-FA240EBF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020FD-0B34-D096-94AB-04839AD6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08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CA6DC-4A63-F3F4-D446-84C570D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BC5BD-AE15-E6BD-CE82-F37754053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2AD7E4-F70A-C34E-192B-82E9FE035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F010A-E720-DF83-4EA2-07B1B7E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ABA99-7B4A-852A-4F5C-741929DE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7788B-1F2E-C541-A62A-64CC7EFA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F866E-16C5-9B32-F6FB-CA896910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A0779E-91D6-C556-A4FD-4E10414D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FDB9ED-A30F-B383-E161-576CC29A0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9E809C-63C0-8CCE-A2BD-F6ED1D3A7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12FE3A-B07E-CFE1-7321-01C7ED67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C47103-B4FC-CF1F-3543-40A2E80B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374639-BBD5-88EF-292D-B019B6CF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D15DC-C839-3006-8EF4-6A5783E4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56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07A63-9E75-DF40-B106-83862A4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B11AAB-B5BA-8868-B752-ED0456F2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EC61DF-7A85-5E2A-B4B7-F0A6943A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48FDD2-6505-C298-1CAF-C3797549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89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65D26C-93FB-DC43-5028-E0B6F1F3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AE7260-D739-25E5-1227-CD6F8386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1668C4-BD96-645D-ECB5-9297562A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52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2F300-4B58-29E8-71D0-903FA756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DA917-21A9-16F5-FE81-73F6430F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695B50-5B92-83D8-F3C5-AE2A3ED6C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E1EF5C-8B9E-9A44-6B80-E9E277D9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863B8F-5AE0-71A6-EC89-A18619AB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78F801-FAAF-C68B-55F2-7155AA19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8A31E-A172-625C-B737-119F4430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1DF5E2-F0CC-2255-B91F-F95B021A8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ED5C1-B213-975F-16D1-8F6E49795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126409-B836-CA58-3AF9-540B16C1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5D4CF-1B9D-A250-FF1A-B4B41E87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F0B06C-9CFB-2873-0A2E-43AB7632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7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27B2BE-46FA-D589-86EF-9617CBB4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EBEB45-1633-737D-44F2-6726A286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61084-DA38-5D72-2FCC-11151943F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520A4-FBEC-4645-B939-E66D4B1AEAB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89263-3D53-99D9-35C4-DD29C9550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581DC-DFE6-A963-B410-BEEDA380D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ADA2A-CC5D-4572-BEA8-DF5AB1E15F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79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F388E2-1C97-C5BE-70CF-64C282B8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00075"/>
            <a:ext cx="6248400" cy="5391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B7EE74-6682-F453-3869-3B7F48BC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600075"/>
            <a:ext cx="2514600" cy="2447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28CD07-35C9-78F1-40C0-24E82A2EA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810001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1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julio Visanzay Martinez</dc:creator>
  <cp:lastModifiedBy>Jesús julio Visanzay Martinez</cp:lastModifiedBy>
  <cp:revision>1</cp:revision>
  <dcterms:created xsi:type="dcterms:W3CDTF">2024-03-02T10:27:16Z</dcterms:created>
  <dcterms:modified xsi:type="dcterms:W3CDTF">2024-03-02T10:28:31Z</dcterms:modified>
</cp:coreProperties>
</file>