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0CF2-8993-48F6-EBCE-2A6FE23F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F7EE0E-1B72-C4CF-B61D-4B2C0D66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2FACE-485B-2FEF-76A3-7CCF864A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D71F7-9EFD-DEF6-2864-CCC83617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42C87-BBEF-4E68-39A0-1D7CC352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6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AE0B-8CF9-7DAE-0D74-B5C29E58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148D6A-5739-FD8E-FF42-01960EC9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F1FBF-312B-C10B-AB22-EEC4035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6AA30-80F7-2382-F06E-07284D59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601CB-FA25-6296-1BF9-692613E3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9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494F50-6650-6020-D65C-0526C5C45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EA2032-5D6C-F810-7AE1-B1019037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60A15-46CB-3F1F-A2C9-8D55478B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BC491-0F79-F057-E1FE-FC7AD6FB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4C1C-41BF-A455-E0B1-318BDFFB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8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5E20E-9ED7-E86C-ACB4-0FE9D0BE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9DC68-C3B4-F361-0551-4C4AF67B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3CBC1-724A-FA71-E317-71FA52F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CE04E-684D-D360-07BB-943FFE1C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AECF3-F843-16D3-9B64-413B57F5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21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20F40-15C1-F6D1-6E99-2326204F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8207D-44B7-3BF9-7EB7-5027DEE7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9FC45-D4DC-086F-A904-B32C5ABA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8507C-CC73-DF0F-6F7E-E2B49185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00656-C1A8-8909-C4BD-91629AD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51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F5325-65CB-1059-BD9E-B3D27992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D3008-599F-B608-A8B8-F05CE9468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25BA5E-4812-3C8D-505B-AE39BFA6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2B3DE-D90E-70E7-83CE-78906012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00A11-2D9F-D776-BAB3-023366B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022F0-40D3-5298-2D03-E7BBCE1A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37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D2743-C968-05B1-6F83-6FE7A8C3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0AA2-63A4-A3EF-622C-0D39DC36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4498AB-3671-12E0-AA74-1BDD92EC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7E8B5D-3F80-6586-ADFB-E4058936D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472B5E-3337-A800-77DF-73DF59058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53407-57AF-47D3-AB9D-4D35486A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33539-F904-2A28-4BAF-066FBC4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9F694B-48C5-66B5-91D2-CBA3C4AA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0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A7363-9441-D200-112A-F86D1EA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4AD5F2-EE68-D5BF-8979-B29D91CB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6C5AD5-9BEB-2625-B93F-F88BA56B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95CD76-DC0C-3507-4AEC-4CA77C76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2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A41C1-2748-8137-C2C6-8EC4DB9A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294231-55BA-E6A7-B785-6C2FC4B0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99EC5A-C6FB-B58C-853B-EF02A997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4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8ACA-0B3D-2744-0889-FE64E4D0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66957-FC7B-C48E-FCEA-83B5FDAE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04321B-0C6C-1F3A-302F-31A90555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0DC75-1FE2-9C42-9A3B-B3E918BC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7466C1-AF6A-AD3D-D04C-D2E9802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6B337-0185-C643-383A-0D67CE02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3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605C4-BF58-142B-7356-D5C240B4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7145BE-81ED-1D12-7585-00079B21A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B5A2FD-4FBD-F930-8C1E-FA9345BA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08AD60-C723-9F70-7F2B-8A60A4AA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AE84E-AAB4-F739-7D1D-F76A0863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7F67F-A12D-CBEC-292D-F2BECA98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9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2FE87F-8E05-E7A5-7BCB-C36CBFA4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7A888C-7B9D-718B-446F-74FB2F3E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E4092-1338-E7E3-DD29-5A5A74496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27C53-10EE-4ED0-AA7F-68AD8EE30EDE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62157-405A-57F8-DE5A-4F3F103D1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D9FE8-9CE9-33D2-36D7-A27DBAB2A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D21DF-B7FC-4869-A80A-512C8F8B2F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3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595A1E-A9FF-B540-22EC-53441EDF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452687"/>
            <a:ext cx="26479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62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julio Visanzay Martinez</dc:creator>
  <cp:lastModifiedBy>Jesús julio Visanzay Martinez</cp:lastModifiedBy>
  <cp:revision>1</cp:revision>
  <dcterms:created xsi:type="dcterms:W3CDTF">2024-03-02T11:10:40Z</dcterms:created>
  <dcterms:modified xsi:type="dcterms:W3CDTF">2024-03-02T11:11:12Z</dcterms:modified>
</cp:coreProperties>
</file>