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Open Sans ExtraBold"/>
      <p:bold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ExtraBold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295c791b8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295c791b8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295c791b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295c791b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8ab390642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8ab390642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87a719125f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87a719125f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87a719125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87a719125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95c791b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95c791b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295c791b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295c791b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295c791b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295c791b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295c791b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295c791b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295c791b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295c791b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295c791b8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295c791b8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1 Portada">
  <p:cSld name="TITLE_1">
    <p:bg>
      <p:bgPr>
        <a:solidFill>
          <a:srgbClr val="002E4C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3833500" y="990625"/>
            <a:ext cx="1394100" cy="762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97075" y="4033300"/>
            <a:ext cx="1889385" cy="5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4462150" y="1123950"/>
            <a:ext cx="3924300" cy="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2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62150" y="2324000"/>
            <a:ext cx="37908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2 Portadilla">
  <p:cSld name="TITLE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868300" y="1411788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3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72000" y="1447800"/>
            <a:ext cx="35856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lt1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3 Normal">
  <p:cSld name="CUSTOM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304850" y="384125"/>
            <a:ext cx="1259100" cy="360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" type="subTitle"/>
          </p:nvPr>
        </p:nvSpPr>
        <p:spPr>
          <a:xfrm>
            <a:off x="795250" y="1005250"/>
            <a:ext cx="78573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2" type="body"/>
          </p:nvPr>
        </p:nvSpPr>
        <p:spPr>
          <a:xfrm>
            <a:off x="795250" y="1733550"/>
            <a:ext cx="78573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302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302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302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302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302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rabi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302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alpha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302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Open Sans"/>
              <a:buAutoNum type="romanLcPeriod"/>
              <a:defRPr b="1" sz="1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4 Diseño personalizado">
  <p:cSld name="CUSTOM_2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4686000"/>
            <a:ext cx="9144000" cy="457500"/>
          </a:xfrm>
          <a:prstGeom prst="rect">
            <a:avLst/>
          </a:prstGeom>
          <a:solidFill>
            <a:srgbClr val="002E4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220067" y="4770047"/>
            <a:ext cx="1377564" cy="28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/>
          <p:nvPr/>
        </p:nvSpPr>
        <p:spPr>
          <a:xfrm>
            <a:off x="8968150" y="4686025"/>
            <a:ext cx="175800" cy="457500"/>
          </a:xfrm>
          <a:prstGeom prst="rect">
            <a:avLst/>
          </a:prstGeom>
          <a:solidFill>
            <a:srgbClr val="00A8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 Última">
  <p:cSld name="CUSTOM_1">
    <p:bg>
      <p:bgPr>
        <a:solidFill>
          <a:srgbClr val="002E4C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68096" y="2100725"/>
            <a:ext cx="3407798" cy="9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02E4C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4146325" y="2184950"/>
            <a:ext cx="4623000" cy="9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Daniel Rivera Miranda 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2º DAM</a:t>
            </a:r>
            <a:endParaRPr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/>
              <a:t>Desarrollo de Interfaces</a:t>
            </a:r>
            <a:endParaRPr sz="1700"/>
          </a:p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3853275" y="1272675"/>
            <a:ext cx="5131200" cy="9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700"/>
              <a:t>Tarea de Evaluación 1</a:t>
            </a:r>
            <a:endParaRPr sz="2700"/>
          </a:p>
        </p:txBody>
      </p:sp>
      <p:pic>
        <p:nvPicPr>
          <p:cNvPr id="37" name="Google Shape;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45100"/>
            <a:ext cx="3853275" cy="38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title"/>
          </p:nvPr>
        </p:nvSpPr>
        <p:spPr>
          <a:xfrm>
            <a:off x="795250" y="384125"/>
            <a:ext cx="1815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09" name="Google Shape;109;p16"/>
          <p:cNvSpPr txBox="1"/>
          <p:nvPr>
            <p:ph idx="2" type="body"/>
          </p:nvPr>
        </p:nvSpPr>
        <p:spPr>
          <a:xfrm>
            <a:off x="562550" y="964025"/>
            <a:ext cx="23910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te registras correctamente:</a:t>
            </a:r>
            <a:endParaRPr sz="1000"/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4600" y="964025"/>
            <a:ext cx="2738950" cy="3905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0925" y="3012486"/>
            <a:ext cx="251460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81375" y="1375925"/>
            <a:ext cx="2733675" cy="70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795250" y="384125"/>
            <a:ext cx="1815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18" name="Google Shape;118;p17"/>
          <p:cNvSpPr txBox="1"/>
          <p:nvPr>
            <p:ph idx="2" type="body"/>
          </p:nvPr>
        </p:nvSpPr>
        <p:spPr>
          <a:xfrm>
            <a:off x="562550" y="964025"/>
            <a:ext cx="23910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te registras correctamente:</a:t>
            </a:r>
            <a:endParaRPr sz="1000"/>
          </a:p>
        </p:txBody>
      </p:sp>
      <p:pic>
        <p:nvPicPr>
          <p:cNvPr id="119" name="Google Shape;119;p17" title="Captura de pantalla 2025-09-24 1725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0550" y="964025"/>
            <a:ext cx="29527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1100" y="964025"/>
            <a:ext cx="2692199" cy="3838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850575" y="865275"/>
            <a:ext cx="13170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478749" y="1538218"/>
            <a:ext cx="4959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1.Primera Página(Inicio de Sesión)</a:t>
            </a:r>
            <a:r>
              <a:rPr lang="es" sz="1900"/>
              <a:t>  </a:t>
            </a:r>
            <a:endParaRPr sz="1900"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78750" y="2414296"/>
            <a:ext cx="4959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3</a:t>
            </a:r>
            <a:r>
              <a:rPr lang="es" sz="1900"/>
              <a:t>.Tercera Página(Ambas Combinadas) </a:t>
            </a:r>
            <a:endParaRPr sz="1900"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445240" y="2864152"/>
            <a:ext cx="4959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4</a:t>
            </a:r>
            <a:r>
              <a:rPr lang="es" sz="1900"/>
              <a:t>.Captura de ambas combinadas</a:t>
            </a:r>
            <a:endParaRPr sz="1900"/>
          </a:p>
        </p:txBody>
      </p:sp>
      <p:sp>
        <p:nvSpPr>
          <p:cNvPr id="46" name="Google Shape;46;p8"/>
          <p:cNvSpPr txBox="1"/>
          <p:nvPr>
            <p:ph type="title"/>
          </p:nvPr>
        </p:nvSpPr>
        <p:spPr>
          <a:xfrm>
            <a:off x="468187" y="3290368"/>
            <a:ext cx="4959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5</a:t>
            </a:r>
            <a:r>
              <a:rPr lang="es" sz="1900"/>
              <a:t>.Funciones  </a:t>
            </a:r>
            <a:endParaRPr sz="1900"/>
          </a:p>
        </p:txBody>
      </p:sp>
      <p:sp>
        <p:nvSpPr>
          <p:cNvPr id="47" name="Google Shape;47;p8"/>
          <p:cNvSpPr txBox="1"/>
          <p:nvPr>
            <p:ph type="title"/>
          </p:nvPr>
        </p:nvSpPr>
        <p:spPr>
          <a:xfrm>
            <a:off x="491150" y="1964447"/>
            <a:ext cx="4959600" cy="60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2.Segunda Página(</a:t>
            </a:r>
            <a:r>
              <a:rPr lang="es" sz="1900"/>
              <a:t>Registrarse)</a:t>
            </a:r>
            <a:endParaRPr sz="1900"/>
          </a:p>
        </p:txBody>
      </p:sp>
      <p:pic>
        <p:nvPicPr>
          <p:cNvPr id="48" name="Google Shape;48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250" y="0"/>
            <a:ext cx="3522750" cy="4693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>
            <p:ph idx="2" type="body"/>
          </p:nvPr>
        </p:nvSpPr>
        <p:spPr>
          <a:xfrm>
            <a:off x="313200" y="1078275"/>
            <a:ext cx="5251200" cy="33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Esta consta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JFrame → Ventana principal con título "Registrarse".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JPanel con imagen de fondo → para mostrar el cielo como diseño atractivo.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JLabel + ImageIcon → para el logo STARBOY STREETWEAR.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JTextField / JPasswordField → campos de correo, usuario y contraseña.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JCheckBox → aceptar términos y condiciones.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JButton → botón "Registrarse" con acción de validación.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Layouts (GridBagLayout/BoxLayout) → organizan los elementos.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Colores y estilo → botón negro, texto blanco, diseño limpio.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54" name="Google Shape;54;p9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Primera página (Registrarse)</a:t>
            </a:r>
            <a:endParaRPr/>
          </a:p>
        </p:txBody>
      </p:sp>
      <p:pic>
        <p:nvPicPr>
          <p:cNvPr id="55" name="Google Shape;5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7850" y="1037299"/>
            <a:ext cx="3056650" cy="357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idx="2" type="body"/>
          </p:nvPr>
        </p:nvSpPr>
        <p:spPr>
          <a:xfrm>
            <a:off x="313200" y="1078275"/>
            <a:ext cx="52512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Esta consta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JFrame → Ventana principal con título "Iniciar Sesión".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JPanel con imagen de fondo → para mostrar el fondo azul personalizado.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JLabel + ImageIcon → para el logo STARBOY STREETWEAR.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JTextField / JPasswordField → campos de correo y contraseña.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JComboBox → lista desplegable para escoger el idioma (ejemplo: Español).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JButton → botón "Iniciar Sesión".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Layouts (GridBagLayout/BoxLayout) → ordenan los elementos verticalmente.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Estilo → botón negro, letras blancas, diseño centrado y moderno.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Segunda página (Inicio de Sesión)</a:t>
            </a:r>
            <a:endParaRPr/>
          </a:p>
        </p:txBody>
      </p:sp>
      <p:pic>
        <p:nvPicPr>
          <p:cNvPr id="62" name="Google Shape;6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75" y="1034150"/>
            <a:ext cx="3016275" cy="3680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2" type="body"/>
          </p:nvPr>
        </p:nvSpPr>
        <p:spPr>
          <a:xfrm>
            <a:off x="313200" y="1078275"/>
            <a:ext cx="4258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La de Inicio de Sesión consta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JFrame → La ventana principal titulada "Acceso de Usuario".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JPanel con imagen de fondo → Un panel que muestra un fondo personalizado de color verde oscuro, con hojas de palma y un efecto de neón.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JLabel + ImageIcon → Un componente que muestra el logo de "STARBOY STREETWEAR" dentro de un recuadro de neón verde.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JTabbedPane → Un panel con pestañas en la parte superior para navegar entre "Iniciar Sesión" y "Registrarse".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JTextField → El campo de texto para que el usuario introduzca su "Correo".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68" name="Google Shape;68;p11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página (</a:t>
            </a:r>
            <a:r>
              <a:rPr lang="es"/>
              <a:t>Ambas combinadas</a:t>
            </a:r>
            <a:r>
              <a:rPr lang="es"/>
              <a:t>)</a:t>
            </a:r>
            <a:endParaRPr/>
          </a:p>
        </p:txBody>
      </p:sp>
      <p:sp>
        <p:nvSpPr>
          <p:cNvPr id="69" name="Google Shape;69;p11"/>
          <p:cNvSpPr txBox="1"/>
          <p:nvPr>
            <p:ph idx="2" type="body"/>
          </p:nvPr>
        </p:nvSpPr>
        <p:spPr>
          <a:xfrm>
            <a:off x="4650550" y="1246275"/>
            <a:ext cx="4258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JSpinner → Un control para seleccionar la "Edad", con un valor por defecto de 18.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JPasswordField → El campo de texto para ingresar la "Contraseña".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JCheckBox → Una casilla de verificación para aceptar "los términos y condic...".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JButton → El botón principal "Registrarse" ubicado en la parte inferior.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Layouts (por ejemplo, GridBagLayout) → Se usan para organizar los elementos verticalmente, manteniendo un diseño limpio y centrado.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Estilo → Presenta un diseño moderno con un tema de neón verde. El fondo oscuro contrasta con los elementos brillantes, creando una estética llamativa. El botón principal es negro con texto blanco.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pic>
        <p:nvPicPr>
          <p:cNvPr id="70" name="Google Shape;70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5425" y="512588"/>
            <a:ext cx="2036550" cy="322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idx="2" type="body"/>
          </p:nvPr>
        </p:nvSpPr>
        <p:spPr>
          <a:xfrm>
            <a:off x="313200" y="1078275"/>
            <a:ext cx="4258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La de Registrarse consta de: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JFrame → La ventana principal que lleva por título "Acceso de Usuario".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JPanel con imagen de fondo → Un panel que muestra el fondo personalizado con un efecto de luz azul.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JLabel + ImageIcon → Un componente que muestra el logo de "STARBOY STREETWEAR".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JTabbedPane → Un panel con pestañas en la parte superior que permite cambiar entre "Iniciar Sesión" y "Registrarse".</a:t>
            </a:r>
            <a:endParaRPr sz="10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JTextField → El campo de texto para que el usuario introduzca su "Correo".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76" name="Google Shape;76;p12"/>
          <p:cNvSpPr txBox="1"/>
          <p:nvPr>
            <p:ph type="title"/>
          </p:nvPr>
        </p:nvSpPr>
        <p:spPr>
          <a:xfrm>
            <a:off x="795250" y="384125"/>
            <a:ext cx="78573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Tercera página (Ambas combinadas)</a:t>
            </a:r>
            <a:endParaRPr/>
          </a:p>
        </p:txBody>
      </p:sp>
      <p:sp>
        <p:nvSpPr>
          <p:cNvPr id="77" name="Google Shape;77;p12"/>
          <p:cNvSpPr txBox="1"/>
          <p:nvPr>
            <p:ph idx="2" type="body"/>
          </p:nvPr>
        </p:nvSpPr>
        <p:spPr>
          <a:xfrm>
            <a:off x="4650550" y="1246275"/>
            <a:ext cx="4258800" cy="36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JFrame → La ventana principal que lleva por título "Acceso de Usuario".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JPanel con imagen de fondo → Un panel que muestra el fondo personalizado con un efecto de luz azul.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JLabel + ImageIcon → Un componente que muestra el logo de "STARBOY STREETWEAR".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JTabbedPane → Un panel con pestañas en la parte superior que permite cambiar entre "Iniciar Sesión" y "Registrarse".</a:t>
            </a:r>
            <a:endParaRPr sz="10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JTextField → El campo de texto para que el usuario introduzca su "Correo".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850" y="520375"/>
            <a:ext cx="2105200" cy="30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idx="1" type="subTitle"/>
          </p:nvPr>
        </p:nvSpPr>
        <p:spPr>
          <a:xfrm>
            <a:off x="771875" y="425102"/>
            <a:ext cx="22908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Inicio de Sesión</a:t>
            </a:r>
            <a:endParaRPr/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5561235" y="425100"/>
            <a:ext cx="1647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Registrarse</a:t>
            </a:r>
            <a:endParaRPr/>
          </a:p>
        </p:txBody>
      </p:sp>
      <p:pic>
        <p:nvPicPr>
          <p:cNvPr id="85" name="Google Shape;85;p13" title="Captura de pantalla 2025-09-24 17143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084" y="950700"/>
            <a:ext cx="2614916" cy="372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3" title="Captura de pantalla 2025-09-24 17080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134" y="950702"/>
            <a:ext cx="2774406" cy="3956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95250" y="384125"/>
            <a:ext cx="1815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7300" y="964013"/>
            <a:ext cx="274320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 title="Captura de pantalla 2025-09-24 17204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4575" y="964025"/>
            <a:ext cx="2678975" cy="382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1600" y="3340300"/>
            <a:ext cx="2514600" cy="1162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4"/>
          <p:cNvSpPr txBox="1"/>
          <p:nvPr>
            <p:ph idx="2" type="body"/>
          </p:nvPr>
        </p:nvSpPr>
        <p:spPr>
          <a:xfrm>
            <a:off x="562550" y="964025"/>
            <a:ext cx="23910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inicias sesión correctamente:</a:t>
            </a:r>
            <a:endParaRPr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95250" y="384125"/>
            <a:ext cx="1815600" cy="5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Funciones</a:t>
            </a:r>
            <a:endParaRPr/>
          </a:p>
        </p:txBody>
      </p:sp>
      <p:sp>
        <p:nvSpPr>
          <p:cNvPr id="101" name="Google Shape;101;p15"/>
          <p:cNvSpPr txBox="1"/>
          <p:nvPr>
            <p:ph idx="2" type="body"/>
          </p:nvPr>
        </p:nvSpPr>
        <p:spPr>
          <a:xfrm>
            <a:off x="562550" y="964025"/>
            <a:ext cx="2391000" cy="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 NO inicias sesión correctamente:</a:t>
            </a:r>
            <a:endParaRPr sz="1000"/>
          </a:p>
        </p:txBody>
      </p:sp>
      <p:pic>
        <p:nvPicPr>
          <p:cNvPr id="102" name="Google Shape;10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575" y="964025"/>
            <a:ext cx="2686800" cy="3831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5" title="Captura de pantalla 2025-09-24 17255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0550" y="964025"/>
            <a:ext cx="2952750" cy="116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EDAC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