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b428cd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b428cd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b428cd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b428cd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b428cd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b428cd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b428cd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b428cd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b428cd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b428cd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0lw-AEyKj4M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5 - Combining CSS Selectors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Mack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CSS Selectors</a:t>
            </a:r>
            <a:endParaRPr/>
          </a:p>
        </p:txBody>
      </p:sp>
      <p:pic>
        <p:nvPicPr>
          <p:cNvPr descr="In this video we learn how to combine simple CSS Selectors to select more specific groups of elements." id="63" name="Google Shape;63;p14" title="Combining CSS Selecto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46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More Specific Styling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webpage combines CSS selectors to choose all of the h2 tags that are inside of the content div and changes their font style.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adds a top border to any h2 tag that comes directly after a p tag, to add separation between sections.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4.5.1: Choosing Nested Tags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the homepage for Carl’s Car Carnival event page. Eventually, it will become a website, but for now, Carl is focusing on getting the homepage styled correctly.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now, Carl is having problems getting the links and some of the headers to look the way he likes. He has some problems that he needs your help solving!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job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a CSS rule to change the links (a) that are nested inside of an unordered list (ul) to have the font color #e6d130 and the font size 25px.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a CSS rule to change the links that are nested inside of h2 tags to inherit their font color. inherit is a valid value to give as the color; it simply means to use the style of its parent. In this case, the parent would be the body tag.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a CSS rule to change the h2 tags that are nested inside of an element with the ID featured to have the font style italic and the font color #30e694. This rule will have the same format as if featured were another HTML tag.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4.5.2: Highlight the First Item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webpage lists three famous artists from four art time periods.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CSS rule that makes the first artist’s name under each time period heading the color CadetBlue. Do this by having the rule select all h4 tags that come directly after a h2 tag.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all of these tags are siblings!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not change the HTML, only the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4.5.3: Calorie Recommendations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page contains two tables showing the USDA’s recommended daily calorie intake for teens age 13 to 18. The first table shows the calories for females; the second table shows the calories for males.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goal is to style the tables such that the rows for inactive and active calorie counts are different colors, and the table for females is a </a:t>
            </a:r>
            <a:r>
              <a:rPr lang="en" sz="1200"/>
              <a:t>different</a:t>
            </a:r>
            <a:r>
              <a:rPr lang="en" sz="1200"/>
              <a:t> color scheme than the table for males.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is possible to do this by only using four rules by combining the ID and class of the rows! The rules will select particular classes that are descendants of containers with a particular ID.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Your Job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 three more CSS rules to change the background colors of the columns such that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active rows in the female table have the background color SeaGreen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inactive rows in the female table have the background color MediumAquamarine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inactive rows in the male table have the background color Peru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first rule for changing the background color of the active rows in the male table has been provided as an example.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