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3d674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3d674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3d674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3d674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3d674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3d674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b3d6740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b3d6740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b3d6740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b3d6740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3d6740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b3d6740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b3d6740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b3d6740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b3d6740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b3d6740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8l6rR6EscgM"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CDjGM2uTbClWjOr-QagO3yspeho8d5AORhPWH-NovnI/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6 - Don't Repeat Yourself</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Repeat Yourself</a:t>
            </a:r>
            <a:endParaRPr/>
          </a:p>
        </p:txBody>
      </p:sp>
      <p:pic>
        <p:nvPicPr>
          <p:cNvPr descr="In this video we learn about a very important concept when it comes to writing clean, readable code: The Don't Repeat Yourself Principle" id="63" name="Google Shape;63;p14" title="The Don't Repeat Yourself Principle">
            <a:hlinkClick r:id="rId3"/>
          </p:cNvPr>
          <p:cNvPicPr preferRelativeResize="0"/>
          <p:nvPr/>
        </p:nvPicPr>
        <p:blipFill>
          <a:blip r:embed="rId4">
            <a:alphaModFix/>
          </a:blip>
          <a:stretch>
            <a:fillRect/>
          </a:stretch>
        </p:blipFill>
        <p:spPr>
          <a:xfrm>
            <a:off x="2286000" y="12374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What is the reasoning behind the Don’t Repeat Yourself principle?</a:t>
            </a:r>
            <a:endParaRPr sz="3200"/>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It helps you stay under the HTML file character limit</a:t>
            </a:r>
            <a:endParaRPr/>
          </a:p>
          <a:p>
            <a:pPr indent="-342900" lvl="0" marL="457200" rtl="0" algn="l">
              <a:spcBef>
                <a:spcPts val="0"/>
              </a:spcBef>
              <a:spcAft>
                <a:spcPts val="0"/>
              </a:spcAft>
              <a:buSzPts val="1800"/>
              <a:buAutoNum type="alphaUcPeriod"/>
            </a:pPr>
            <a:r>
              <a:rPr lang="en"/>
              <a:t>Repeated code makes it harder to read and edit</a:t>
            </a:r>
            <a:endParaRPr/>
          </a:p>
          <a:p>
            <a:pPr indent="-342900" lvl="0" marL="457200" rtl="0" algn="l">
              <a:spcBef>
                <a:spcPts val="0"/>
              </a:spcBef>
              <a:spcAft>
                <a:spcPts val="0"/>
              </a:spcAft>
              <a:buSzPts val="1800"/>
              <a:buAutoNum type="alphaUcPeriod"/>
            </a:pPr>
            <a:r>
              <a:rPr lang="en"/>
              <a:t>HTML files with repeated code will take a very long time to load</a:t>
            </a:r>
            <a:endParaRPr/>
          </a:p>
          <a:p>
            <a:pPr indent="-342900" lvl="0" marL="457200" rtl="0" algn="l">
              <a:spcBef>
                <a:spcPts val="0"/>
              </a:spcBef>
              <a:spcAft>
                <a:spcPts val="0"/>
              </a:spcAft>
              <a:buSzPts val="1800"/>
              <a:buAutoNum type="alphaUcPeriod"/>
            </a:pPr>
            <a:r>
              <a:rPr lang="en"/>
              <a:t>It makes a more clean and organized website for the 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What are some ways to cut down on repetitive code in your website?</a:t>
            </a:r>
            <a:endParaRPr sz="3200"/>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Group together multiple selectors with commas</a:t>
            </a:r>
            <a:endParaRPr/>
          </a:p>
          <a:p>
            <a:pPr indent="-342900" lvl="0" marL="457200" rtl="0" algn="l">
              <a:spcBef>
                <a:spcPts val="0"/>
              </a:spcBef>
              <a:spcAft>
                <a:spcPts val="0"/>
              </a:spcAft>
              <a:buSzPts val="1800"/>
              <a:buAutoNum type="alphaUcPeriod"/>
            </a:pPr>
            <a:r>
              <a:rPr lang="en"/>
              <a:t>Strateg</a:t>
            </a:r>
            <a:r>
              <a:rPr lang="en"/>
              <a:t>ic</a:t>
            </a:r>
            <a:r>
              <a:rPr lang="en"/>
              <a:t>ally plan ahead to make sure the site is coded concisely</a:t>
            </a:r>
            <a:endParaRPr/>
          </a:p>
          <a:p>
            <a:pPr indent="-342900" lvl="0" marL="457200" rtl="0" algn="l">
              <a:spcBef>
                <a:spcPts val="0"/>
              </a:spcBef>
              <a:spcAft>
                <a:spcPts val="0"/>
              </a:spcAft>
              <a:buSzPts val="1800"/>
              <a:buAutoNum type="alphaUcPeriod"/>
            </a:pPr>
            <a:r>
              <a:rPr lang="en"/>
              <a:t>Use a div to style multiple elements</a:t>
            </a:r>
            <a:endParaRPr/>
          </a:p>
          <a:p>
            <a:pPr indent="-342900" lvl="0" marL="457200" rtl="0" algn="l">
              <a:spcBef>
                <a:spcPts val="0"/>
              </a:spcBef>
              <a:spcAft>
                <a:spcPts val="0"/>
              </a:spcAft>
              <a:buSzPts val="1800"/>
              <a:buAutoNum type="alphaUcPeriod"/>
            </a:pPr>
            <a:r>
              <a:rPr lang="en"/>
              <a:t>All of the above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Styling Multiple Tags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shows the code from the slides.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Instead of using three separate rules to specify the same styles, it can be condensed to only one rule!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Style Similar Items with Same Class</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website has three rules that have the same exact styling.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It would be better to use one class to use in every case.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See if you can fix this example to use the DRY principle!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4.6.1: Managing Change</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homepage for a baseball fan’s website about baseball. As you can see, she is struggling to get the styling just right.</a:t>
            </a:r>
            <a:endParaRPr/>
          </a:p>
          <a:p>
            <a:pPr indent="0" lvl="0" marL="0" rtl="0" algn="l">
              <a:spcBef>
                <a:spcPts val="1600"/>
              </a:spcBef>
              <a:spcAft>
                <a:spcPts val="1600"/>
              </a:spcAft>
              <a:buNone/>
            </a:pPr>
            <a:r>
              <a:rPr lang="en" u="sng">
                <a:solidFill>
                  <a:schemeClr val="hlink"/>
                </a:solidFill>
                <a:hlinkClick r:id="rId3"/>
              </a:rPr>
              <a:t>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4.6.2: Condense CSS Rules</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page’s table is styled using too many CSS rules.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Look carefully through the styles to see which ones are repeats. Create the same stylistic effect by only using 6 CSS rules.</a:t>
            </a:r>
            <a:endParaRPr/>
          </a:p>
          <a:p>
            <a:pPr indent="0" lvl="0" marL="0" rtl="0" algn="l">
              <a:spcBef>
                <a:spcPts val="160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2564788" y="3309950"/>
            <a:ext cx="3895725" cy="13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5.6.3: Why DRY?</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Based on your experience having to read and modify code that didn’t follow the DRY principle, how would you explain to someone else who is just starting to learn web design why DRY is so important?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