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2d21cd1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2d21cd1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2d21cd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2d21cd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2d21cd1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2d21cd1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2d21cd1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2d21cd1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2d21cd1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2d21cd1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2d21cd1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2d21cd1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2d21cd1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2d21cd1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AxxNRJeZCIc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3 - Divs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Mack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Divs</a:t>
            </a:r>
            <a:endParaRPr/>
          </a:p>
        </p:txBody>
      </p:sp>
      <p:pic>
        <p:nvPicPr>
          <p:cNvPr descr="In this video we learn how to use divs to break up our web page into different sections that can be styled independently" id="63" name="Google Shape;63;p14" title="Div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46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function of the div tag?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To define a section of an HTML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To group a block of elements together to format them with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To effi</a:t>
            </a:r>
            <a:r>
              <a:rPr lang="en"/>
              <a:t>c</a:t>
            </a:r>
            <a:r>
              <a:rPr lang="en"/>
              <a:t>iently apply the same style to several different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All of the above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Which of the following correctly uses div to style multiple elements the same way?</a:t>
            </a:r>
            <a:endParaRPr sz="28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&lt;div class="intro"&gt;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&lt;h2&gt;Welcome&lt;/h2&gt;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&lt;p&gt;Hi, welcome to my page.&lt;/p&gt;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&lt;/div&gt;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&lt;div&gt;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&lt;h2 class="intro"&gt;Welcome&lt;/h2&gt;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&lt;p class="intro"&gt;Hi, welcome to my page.&lt;/p&gt;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&lt;/div&gt;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&lt;div&gt;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.intro{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font-size: 16px;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font-style: italic;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&lt;h2&gt;Welcome&lt;/h2&gt;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&lt;p&gt;Hi, welcome to my page.&lt;/p&gt;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&lt;/div&gt;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&lt;h2 div class="intro"&gt;Welcome&lt;/h2&gt;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&lt;p div class="intro"&gt;Hi, welcome to my page.&lt;/p&gt;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Divvying up the Site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webpage demonstrates how div can be used to divide a webpage into its logical components: featured content, main content, and footer information. Then, specific styles can be applied to each piece.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4.3.1: Quotes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article taken from CodeHS’ Medium blog.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few quotes throughout the article that need to be highlighted.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any text that is floating outside of a paragraph tag inside a &lt;div&gt; tag.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these tags the class quote.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create a CSS rule inside of style.css for quote to make the font Arial, 20px big, and italicized.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4.3.2: Flags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Let’s play around with &lt;div&gt;’s. You will create the flag of the Netherlands by creating rectangles of color using &lt;div&gt;’s.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Steps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Give the page the title Netherlands Flag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4 &lt;div&gt; tags in the body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Give the first &lt;div&gt; the class header.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Put the text “Flag of the Netherlands” in the first &lt;div&gt;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Give the second &lt;div&gt; the class red and rectangle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Give the third &lt;div&gt; the class white and rectangle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Give the fourth &lt;div&gt; the class blue and rectangle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CSS file called style.css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 rules for the classes red, white, and blue. Make their background colors correspond to their names (i.e. make the red class have a red background)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the width of class rectangle 800px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the height of class rectangle 150px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the background color of class header LightSkyBlue.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 your code to see the Netherlands Flag!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4.3.3: Career Site: Separate the Content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901650"/>
            <a:ext cx="8520600" cy="5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Copy your HTML code from the previous Career Profile website exercise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this exercise, we’re going to add some distinction between the pieces of our webpages.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the Divs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First, add three &lt;div&gt;&lt;/div&gt; tags to each of your html pages.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The first &lt;div&gt; should go around the &lt;h1&gt; title of the page. Give it the class header.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The second &lt;div&gt; should go around the rest of the content on the page, except for the last link to the other html page. Give it the class content.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Finally, the third &lt;div&gt; should go around the last link to the other html page. Give it the class footer.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the Styles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Now let’s style each of these &lt;div&gt; tags in style.css.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 header should have: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 solid border (use border-style)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same background color as the body’s (we’re going to change the body’s in a bit)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 content should have: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same background color as the body’s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height of 80%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width of 70%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 footer should have: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same background color as the body’s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Change the background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Finally, remove the background-color of the body. Find a picture related to your job. Set it as the background-image of the body, like this: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background-image:url("link_to_my_picture");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