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b229a8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b229a8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b229a8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b229a8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b229a8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b229a8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b229a8b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b229a8b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b229a8b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b229a8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b229a8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b229a8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w-_4fGaokgc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4 - Spans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Mack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Spans</a:t>
            </a:r>
            <a:endParaRPr/>
          </a:p>
        </p:txBody>
      </p:sp>
      <p:pic>
        <p:nvPicPr>
          <p:cNvPr descr="In this video we learn how to use spans to add styles to groups of inline elements without creating a full block like we would with a div." id="63" name="Google Shape;63;p14" title="Spa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9099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&lt;span&gt; and &lt;div&gt;?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&lt;span&gt; is better for styling text, while &lt;div&gt; is better for styling images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&lt;span&gt; is for styling multiple elements, while &lt;div&gt; is for styling single elements at a time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&lt;span&gt; is used to group and style inline elements, while &lt;div&gt; creates a line break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&lt;span&gt; is used to style elements, while &lt;div&gt; is used to embed parts of other websites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Span Formatting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use &lt;span&gt; to apply specific formatting to merely three words on the site in the Quick Facts section.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that using &lt;span&gt; does not create a new section (or block) on the webpage. The words still stay where they were, also referred to as staying “inline”.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4.4.1: Vocabulary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list of vocabulary words to study for the SAT (a standardized test required by some US colleges).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Surround each vocabulary word and the colon following it with &lt;span&gt; tags. Give them the class vocab.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style rule for vocab that makes the font green and bolder.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DOCS for font-weight if you don’t know what bolder means.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4.4.2: Text Decoration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paragraph of Moby Dick by Herman Melville.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going to add some decoration to the chapter title by wrapping “Chapter 1.” in a &lt;span&gt; tag.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add a CSS rule for span to so that the font is DarkCyan, 40 pixels big, and have the font family fantasy.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Look up font-family in the DOCS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4.4.3: Career Site: Style Special Pieces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971500"/>
            <a:ext cx="8520600" cy="4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Copy your HTML code from the previous Career Profile website exercise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Fill in some content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Let’s fill in the last piece of information on jobinfo.html, the Related Careers section. You should be able to find this information from the BLS site that you used before.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an unordered list that contains at least three related careers that sound interesting to you. The items in the list should be in the form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Job Title: Very short description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should NOT copy and paste the description. Put it in your own words.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example, a career related to a geoscientist (which is what a paleontogist is) is Anthropologists and Archeologists: study ancient remains of people to learn about the development of cultures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some spans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Once you’ve made the list, put each of the job titles in a &lt;span&gt;&lt;/span&gt; with the class job-title, like this: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&lt;span class="job-title"&gt; Anthropologists and Archeologists: &lt;/span&gt; study ancient remains of people to learn about the development of cultures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the styles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Finally, in style.css, give job-title the following properties: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bold font-weight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maroon color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