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b27d17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b27d17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b27d17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b27d17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b27d17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b27d17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b27d17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b27d17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b27d17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b27d17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b27d17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b27d17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b27d17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b27d17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sWGOeb_e3g4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8 - Visibility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Mack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pic>
        <p:nvPicPr>
          <p:cNvPr descr="In this video we learn how to hide and show elements on web pages using the visibility, opacity, and display properties." id="63" name="Google Shape;63;p14" title="Visibil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373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or False: If a selector’s display property is set to none, selected elements will still take up space on the page.</a:t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Which of the following is not a property that can hide the visibility of an element?</a:t>
            </a:r>
            <a:endParaRPr sz="2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opacity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display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Display Example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example shows how the display attribute affects the positioning of elements.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Fading Text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part of the first chapter of Black Beauty by Anna Sewell.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4.8.1: Favorite Sea Creature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webpage showcases four different animals. Each animal has a picture and a caption stating a few facts about the animal. Each caption has an ID.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caption IDs to create CSS rules to hide two of the captions except the caption for the two animals that you like the best. Use the visibility attribute.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just delete the text. Use what you know about visibility.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4.8.2: Caption on Demand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webpage showcases four different animals. Each animal has a picture and a caption stating a few facts about the animal. Each picture/caption combination has been grouped into a gallery-item.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 in the CSS rules using the visibility attribute to create a page that allows the user to hover over the gallery item (as shown by the dashed border) to see the caption.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