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d66d2e2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d66d2e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66d2e2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66d2e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66d2e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66d2e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d66d2e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d66d2e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d66d2e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d66d2e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d66d2e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d66d2e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d66d2e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d66d2e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66d2e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66d2e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d66d2e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d66d2e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66d2e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66d2e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ecxeYiaBb24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10 - Using the Inspector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Mack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the inspector to inspect one of the exhibit tiles at the bottom of the page.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did this web developer use to create these tiles?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&lt;table&gt;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&lt;ul&gt;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&lt;p&gt;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&lt;h1&gt;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Inspect the large picture in the middle of the page.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class does this element have?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caption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Inspector</a:t>
            </a:r>
            <a:endParaRPr/>
          </a:p>
        </p:txBody>
      </p:sp>
      <p:pic>
        <p:nvPicPr>
          <p:cNvPr descr="In this video we learn about the Inspector and how to use it as a helpful debugging tool to examine and tweak our web pages." id="63" name="Google Shape;63;p14" title="Using the Inspect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06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Inspector would be a useful tool for which of the following tasks?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42900"/>
            <a:ext cx="85206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Starting to write the HTML and CSS based on a design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Testing what small CSS changes will do to the site presentation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Finalizing changes made to the styling of the website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All of the above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https://start.duckduckgo.com in a new window.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will need to refer to it to answer the following questions.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Did you open https://start.duckduckgo.com in a new window or tab?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73000"/>
            <a:ext cx="85206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https://start.duckduckgo.com in a new window.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will need to refer to it to answer the following questions.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Inspect the picture of the duck in the middle of the page.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should see that it is actually a link (&lt;a&gt;).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this a tag’s class?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148450"/>
            <a:ext cx="8520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site-wrapper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logo_homepage_link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logo_homepage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tag-home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https://start.duckduckgo.com in a new window.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will need to refer to it to answer the following questions.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kind of element has the ID search_form_input_homepage 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61525"/>
            <a:ext cx="8520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&lt;table&gt; in the main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&lt;p&gt; underneath the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&lt;twitter&gt;in the social media icons at the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&lt;input&gt; in the search bar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https://start.duckduckgo.com in a new window.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will need to refer to it to answer the following questions.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ID of the body tag?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709425"/>
            <a:ext cx="85206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page-index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body-home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pg-index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main-content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the website for the Nelson Mandela Metropolitan Art Museum in a new tab (link below).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http://www.artmuseum.co.za/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Did you open the website in a new window?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895350"/>
            <a:ext cx="8520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Inspect the menu item that says “The Museum” at the top of the page.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did this web developer use to create the navigation bar?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&lt;table&gt;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&lt;div&gt;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&lt;ul&gt;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&lt;p&gt;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