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eba29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eba29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eba29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eba29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eba29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eba29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beba29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beba29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beba292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beba292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eba292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beba292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beba292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beba292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8uAvB1VFY6I"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Css/css_float.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schools.com/html/html_quotation_element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schools.com/cssre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9 - Reading Documentation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Documentation</a:t>
            </a:r>
            <a:endParaRPr/>
          </a:p>
        </p:txBody>
      </p:sp>
      <p:pic>
        <p:nvPicPr>
          <p:cNvPr descr="HTML and CSS have a vast collection of features, and the languages are constantly changing. The best way to learn about all the various features of HTML and CSS is to read the documentation. In this video we learn about the importance of using documentation and where you can find documentation for HTML and CSS." id="63" name="Google Shape;63;p14" title="Reading Documentation">
            <a:hlinkClick r:id="rId3"/>
          </p:cNvPr>
          <p:cNvPicPr preferRelativeResize="0"/>
          <p:nvPr/>
        </p:nvPicPr>
        <p:blipFill>
          <a:blip r:embed="rId4">
            <a:alphaModFix/>
          </a:blip>
          <a:stretch>
            <a:fillRect/>
          </a:stretch>
        </p:blipFill>
        <p:spPr>
          <a:xfrm>
            <a:off x="2286000" y="1246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might need to look something up in HTML/CSS documentation?</a:t>
            </a:r>
            <a:endParaRPr/>
          </a:p>
        </p:txBody>
      </p:sp>
      <p:sp>
        <p:nvSpPr>
          <p:cNvPr id="69" name="Google Shape;69;p15"/>
          <p:cNvSpPr txBox="1"/>
          <p:nvPr>
            <p:ph idx="1" type="body"/>
          </p:nvPr>
        </p:nvSpPr>
        <p:spPr>
          <a:xfrm>
            <a:off x="311700" y="1791250"/>
            <a:ext cx="8520600" cy="27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A student learning about web development</a:t>
            </a:r>
            <a:endParaRPr/>
          </a:p>
          <a:p>
            <a:pPr indent="-342900" lvl="0" marL="457200" rtl="0" algn="l">
              <a:spcBef>
                <a:spcPts val="0"/>
              </a:spcBef>
              <a:spcAft>
                <a:spcPts val="0"/>
              </a:spcAft>
              <a:buSzPts val="1800"/>
              <a:buAutoNum type="alphaUcPeriod"/>
            </a:pPr>
            <a:r>
              <a:rPr lang="en"/>
              <a:t>A web developer using a new feature</a:t>
            </a:r>
            <a:endParaRPr/>
          </a:p>
          <a:p>
            <a:pPr indent="-342900" lvl="0" marL="457200" rtl="0" algn="l">
              <a:spcBef>
                <a:spcPts val="0"/>
              </a:spcBef>
              <a:spcAft>
                <a:spcPts val="0"/>
              </a:spcAft>
              <a:buSzPts val="1800"/>
              <a:buAutoNum type="alphaUcPeriod"/>
            </a:pPr>
            <a:r>
              <a:rPr lang="en"/>
              <a:t>A person building a personal website as a hobby</a:t>
            </a:r>
            <a:endParaRPr/>
          </a:p>
          <a:p>
            <a:pPr indent="-342900" lvl="0" marL="457200" rtl="0" algn="l">
              <a:spcBef>
                <a:spcPts val="0"/>
              </a:spcBef>
              <a:spcAft>
                <a:spcPts val="0"/>
              </a:spcAft>
              <a:buSzPts val="1800"/>
              <a:buAutoNum type="alphaUcPeriod"/>
            </a:pPr>
            <a:r>
              <a:rPr lang="en"/>
              <a:t>All of the above!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Using Docs: Float</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webpage makes use of the float attribute, found here: </a:t>
            </a:r>
            <a:endParaRPr/>
          </a:p>
          <a:p>
            <a:pPr indent="0" lvl="0" marL="0" rtl="0" algn="l">
              <a:spcBef>
                <a:spcPts val="1600"/>
              </a:spcBef>
              <a:spcAft>
                <a:spcPts val="0"/>
              </a:spcAft>
              <a:buNone/>
            </a:pPr>
            <a:r>
              <a:rPr lang="en" u="sng">
                <a:solidFill>
                  <a:schemeClr val="hlink"/>
                </a:solidFill>
                <a:hlinkClick r:id="rId3"/>
              </a:rPr>
              <a:t>https://www.w3schools.com/Css/css_float.asp</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Using Docs: blockquote</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webpage uses the new tag blockquote, which can be found here: </a:t>
            </a:r>
            <a:r>
              <a:rPr lang="en" u="sng">
                <a:solidFill>
                  <a:schemeClr val="hlink"/>
                </a:solidFill>
                <a:hlinkClick r:id="rId3"/>
              </a:rPr>
              <a:t>https://www.w3schools.com/html/html_quotation_elements.asp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4.9.1: Style the Table</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You will need to use the DOCS tab for this exercise.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Here is the start of a web colors table. You should add two more colors, chosen either by using the Color Picker in the DOCS or looking at the list of 140 color names provided under the Color Names section of the DOCS.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Then, add a rule for table that personalizes the table’s border. You should change how thick the border is, what the color of the border is, and the style of the border. Use the DOCS to see which attributes you need to set to achieve these goals.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For a full list of CSS properties, see </a:t>
            </a:r>
            <a:r>
              <a:rPr lang="en" sz="1400" u="sng">
                <a:solidFill>
                  <a:schemeClr val="hlink"/>
                </a:solidFill>
                <a:hlinkClick r:id="rId3"/>
              </a:rPr>
              <a:t>https://www.w3schools.com/cssref/</a:t>
            </a:r>
            <a:r>
              <a:rPr lang="en" sz="1400"/>
              <a: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4.9.2: Electric Company</a:t>
            </a:r>
            <a:endParaRPr/>
          </a:p>
        </p:txBody>
      </p:sp>
      <p:sp>
        <p:nvSpPr>
          <p:cNvPr id="93" name="Google Shape;93;p19"/>
          <p:cNvSpPr txBox="1"/>
          <p:nvPr>
            <p:ph idx="1" type="body"/>
          </p:nvPr>
        </p:nvSpPr>
        <p:spPr>
          <a:xfrm>
            <a:off x="262250" y="901650"/>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t>The Bright! Bright! Electric Company needs you to make a Contact Us page.</a:t>
            </a:r>
            <a:endParaRPr sz="1050"/>
          </a:p>
          <a:p>
            <a:pPr indent="0" lvl="0" marL="0" rtl="0" algn="l">
              <a:lnSpc>
                <a:spcPct val="100000"/>
              </a:lnSpc>
              <a:spcBef>
                <a:spcPts val="0"/>
              </a:spcBef>
              <a:spcAft>
                <a:spcPts val="0"/>
              </a:spcAft>
              <a:buNone/>
            </a:pPr>
            <a:r>
              <a:rPr lang="en" sz="1050"/>
              <a:t>Set up the structure</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First, create two &lt;div&gt;s. Give the first one the class header, and give the second one the class content.</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Put a h1 tag in header that says “Bright! Bright! Electric Company”. Put the following contact information in a paragraph tag in the content div:</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Contact Us:</a:t>
            </a:r>
            <a:endParaRPr sz="1050"/>
          </a:p>
          <a:p>
            <a:pPr indent="0" lvl="0" marL="0" rtl="0" algn="l">
              <a:lnSpc>
                <a:spcPct val="100000"/>
              </a:lnSpc>
              <a:spcBef>
                <a:spcPts val="0"/>
              </a:spcBef>
              <a:spcAft>
                <a:spcPts val="0"/>
              </a:spcAft>
              <a:buNone/>
            </a:pPr>
            <a:r>
              <a:rPr lang="en" sz="1050"/>
              <a:t>Bright! Bright! Electric Company</a:t>
            </a:r>
            <a:endParaRPr sz="1050"/>
          </a:p>
          <a:p>
            <a:pPr indent="0" lvl="0" marL="0" rtl="0" algn="l">
              <a:lnSpc>
                <a:spcPct val="100000"/>
              </a:lnSpc>
              <a:spcBef>
                <a:spcPts val="0"/>
              </a:spcBef>
              <a:spcAft>
                <a:spcPts val="0"/>
              </a:spcAft>
              <a:buNone/>
            </a:pPr>
            <a:r>
              <a:rPr lang="en" sz="1050"/>
              <a:t>(123) 456 - 7890 </a:t>
            </a:r>
            <a:endParaRPr sz="1050"/>
          </a:p>
          <a:p>
            <a:pPr indent="0" lvl="0" marL="0" rtl="0" algn="l">
              <a:lnSpc>
                <a:spcPct val="100000"/>
              </a:lnSpc>
              <a:spcBef>
                <a:spcPts val="0"/>
              </a:spcBef>
              <a:spcAft>
                <a:spcPts val="0"/>
              </a:spcAft>
              <a:buNone/>
            </a:pPr>
            <a:r>
              <a:rPr lang="en" sz="1050"/>
              <a:t>123 Main St </a:t>
            </a:r>
            <a:endParaRPr sz="1050"/>
          </a:p>
          <a:p>
            <a:pPr indent="0" lvl="0" marL="0" rtl="0" algn="l">
              <a:lnSpc>
                <a:spcPct val="100000"/>
              </a:lnSpc>
              <a:spcBef>
                <a:spcPts val="0"/>
              </a:spcBef>
              <a:spcAft>
                <a:spcPts val="0"/>
              </a:spcAft>
              <a:buNone/>
            </a:pPr>
            <a:r>
              <a:rPr lang="en" sz="1050"/>
              <a:t>Kareltown, CA 12345</a:t>
            </a:r>
            <a:endParaRPr sz="1050"/>
          </a:p>
          <a:p>
            <a:pPr indent="0" lvl="0" marL="0" rtl="0" algn="l">
              <a:lnSpc>
                <a:spcPct val="100000"/>
              </a:lnSpc>
              <a:spcBef>
                <a:spcPts val="0"/>
              </a:spcBef>
              <a:spcAft>
                <a:spcPts val="0"/>
              </a:spcAft>
              <a:buNone/>
            </a:pPr>
            <a:r>
              <a:rPr lang="en" sz="1050"/>
              <a:t>You may find &lt;br&gt; tags useful.</a:t>
            </a:r>
            <a:endParaRPr sz="1050"/>
          </a:p>
          <a:p>
            <a:pPr indent="0" lvl="0" marL="0" rtl="0" algn="l">
              <a:lnSpc>
                <a:spcPct val="100000"/>
              </a:lnSpc>
              <a:spcBef>
                <a:spcPts val="0"/>
              </a:spcBef>
              <a:spcAft>
                <a:spcPts val="0"/>
              </a:spcAft>
              <a:buNone/>
            </a:pPr>
            <a:r>
              <a:rPr lang="en" sz="1050"/>
              <a:t>Set up the styles</a:t>
            </a:r>
            <a:endParaRPr sz="1050"/>
          </a:p>
          <a:p>
            <a:pPr indent="0" lvl="0" marL="0" rtl="0" algn="l">
              <a:lnSpc>
                <a:spcPct val="100000"/>
              </a:lnSpc>
              <a:spcBef>
                <a:spcPts val="0"/>
              </a:spcBef>
              <a:spcAft>
                <a:spcPts val="0"/>
              </a:spcAft>
              <a:buNone/>
            </a:pPr>
            <a:r>
              <a:rPr lang="en" sz="1050"/>
              <a:t>Now we need to add the styles. </a:t>
            </a:r>
            <a:endParaRPr sz="1050"/>
          </a:p>
          <a:p>
            <a:pPr indent="0" lvl="0" marL="0" rtl="0" algn="l">
              <a:lnSpc>
                <a:spcPct val="100000"/>
              </a:lnSpc>
              <a:spcBef>
                <a:spcPts val="0"/>
              </a:spcBef>
              <a:spcAft>
                <a:spcPts val="0"/>
              </a:spcAft>
              <a:buNone/>
            </a:pPr>
            <a:r>
              <a:rPr lang="en" sz="1050"/>
              <a:t>Style header to have the font color LemonChiffon, the background color black, and a width of 50%.</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Style content to have the background color HoneyDew, a font size of 24px, and a width of 70%.</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Finally, give the body this background image, repeated three times: </a:t>
            </a:r>
            <a:endParaRPr sz="1050"/>
          </a:p>
          <a:p>
            <a:pPr indent="0" lvl="0" marL="0" rtl="0" algn="l">
              <a:lnSpc>
                <a:spcPct val="100000"/>
              </a:lnSpc>
              <a:spcBef>
                <a:spcPts val="0"/>
              </a:spcBef>
              <a:spcAft>
                <a:spcPts val="0"/>
              </a:spcAft>
              <a:buNone/>
            </a:pPr>
            <a:r>
              <a:rPr lang="en" sz="1050"/>
              <a:t>https://codehs.com/images/lightbulb</a:t>
            </a:r>
            <a:endParaRPr sz="1050"/>
          </a:p>
          <a:p>
            <a:pPr indent="0" lvl="0" marL="0" rtl="0" algn="l">
              <a:lnSpc>
                <a:spcPct val="100000"/>
              </a:lnSpc>
              <a:spcBef>
                <a:spcPts val="0"/>
              </a:spcBef>
              <a:spcAft>
                <a:spcPts val="0"/>
              </a:spcAft>
              <a:buNone/>
            </a:pPr>
            <a:r>
              <a:t/>
            </a:r>
            <a:endParaRPr sz="1050"/>
          </a:p>
          <a:p>
            <a:pPr indent="0" lvl="0" marL="0" rtl="0" algn="l">
              <a:lnSpc>
                <a:spcPct val="100000"/>
              </a:lnSpc>
              <a:spcBef>
                <a:spcPts val="0"/>
              </a:spcBef>
              <a:spcAft>
                <a:spcPts val="0"/>
              </a:spcAft>
              <a:buNone/>
            </a:pPr>
            <a:r>
              <a:rPr lang="en" sz="1050"/>
              <a:t>Check out the DOCS to see how to add a background image and make it repeat.</a:t>
            </a:r>
            <a:endParaRPr sz="1050"/>
          </a:p>
          <a:p>
            <a:pPr indent="0" lvl="0" marL="0" rtl="0" algn="l">
              <a:lnSpc>
                <a:spcPct val="100000"/>
              </a:lnSpc>
              <a:spcBef>
                <a:spcPts val="0"/>
              </a:spcBef>
              <a:spcAft>
                <a:spcPts val="0"/>
              </a:spcAft>
              <a:buNone/>
            </a:pPr>
            <a:r>
              <a:t/>
            </a:r>
            <a:endParaRPr sz="10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4.9.3: Career Website: Add Pictures</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this exercise, you will add some more content to the homepage of your website.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Add Pictures</a:t>
            </a:r>
            <a:endParaRPr sz="1400"/>
          </a:p>
          <a:p>
            <a:pPr indent="0" lvl="0" marL="0" rtl="0" algn="l">
              <a:lnSpc>
                <a:spcPct val="100000"/>
              </a:lnSpc>
              <a:spcBef>
                <a:spcPts val="0"/>
              </a:spcBef>
              <a:spcAft>
                <a:spcPts val="0"/>
              </a:spcAft>
              <a:buNone/>
            </a:pPr>
            <a:r>
              <a:rPr lang="en" sz="1400"/>
              <a:t>Find four images that represent the career to you. Each image should have the alt text defined to explain what the image is about.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Remember to use pictures that you are legally allowed to use (check the copyright! Make sure to attribute the image if that’s necessary).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Add Styles</a:t>
            </a:r>
            <a:endParaRPr sz="1400"/>
          </a:p>
          <a:p>
            <a:pPr indent="0" lvl="0" marL="0" rtl="0" algn="l">
              <a:lnSpc>
                <a:spcPct val="100000"/>
              </a:lnSpc>
              <a:spcBef>
                <a:spcPts val="0"/>
              </a:spcBef>
              <a:spcAft>
                <a:spcPts val="0"/>
              </a:spcAft>
              <a:buNone/>
            </a:pPr>
            <a:r>
              <a:rPr lang="en" sz="1400"/>
              <a:t>Once you have the images, add some styling to the images. In style.css, make all images 200px by 200px. Give all images a 5px, solid black border to make them easy to see. Check the DOCS if you’ve forgotten how to set the border!</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