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matic SC"/>
      <p:regular r:id="rId20"/>
      <p:bold r:id="rId21"/>
    </p:embeddedFont>
    <p:embeddedFont>
      <p:font typeface="Source Code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22" Type="http://schemas.openxmlformats.org/officeDocument/2006/relationships/font" Target="fonts/SourceCodePro-regular.fntdata"/><Relationship Id="rId21" Type="http://schemas.openxmlformats.org/officeDocument/2006/relationships/font" Target="fonts/AmaticSC-bold.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d5afc7e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d5afc7e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8d5afc7e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8d5afc7e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8d5afc7e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8d5afc7e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8d5afc7e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8d5afc7e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d5afc7e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d5afc7e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8d5afc7e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8d5afc7e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8d5afc7e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8d5afc7e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8d5afc7e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8d5afc7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8d5afc7e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8d5afc7e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8d5afc7e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d5afc7e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8d5afc7e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8d5afc7e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8d5afc7e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d5afc7e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8d5afc7e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8d5afc7e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2RmU4JctqM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Lesson 12 - Image Manipulation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4.12.3: Hue Rotation Comparisons</a:t>
            </a:r>
            <a:endParaRPr/>
          </a:p>
        </p:txBody>
      </p:sp>
      <p:sp>
        <p:nvSpPr>
          <p:cNvPr id="112" name="Google Shape;112;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index.html has a table that contains the same image. Each image has a different class. You will create the CSS rules for each of these classes.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Each image should have a height of 150px.</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Each image should also have a hue-rotation filter, as specified by the class name. For instance, hue-45 should have a hue-rotation filter, rotated by 45 degrees.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4.12.4: Overexposure</a:t>
            </a:r>
            <a:endParaRPr/>
          </a:p>
        </p:txBody>
      </p:sp>
      <p:sp>
        <p:nvSpPr>
          <p:cNvPr id="118" name="Google Shape;118;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image shown is overexposed – it’s too bright! Make a rule for the class too-bright that applies a brightness filter. Give it the parameter 0.8.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4.12.5: Grayscale Art</a:t>
            </a:r>
            <a:endParaRPr/>
          </a:p>
        </p:txBody>
      </p:sp>
      <p:sp>
        <p:nvSpPr>
          <p:cNvPr id="124" name="Google Shape;124;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Create a gray scale work of art. Find a colored image (that is licensed for modification!). Apply a grayscale filter to the image to create a new piece of art.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4.12.6: Aesop's Fables Part 1</a:t>
            </a:r>
            <a:endParaRPr/>
          </a:p>
        </p:txBody>
      </p:sp>
      <p:sp>
        <p:nvSpPr>
          <p:cNvPr id="130" name="Google Shape;130;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This webpage will eventually be an interactive bookshelf that shows six of the morals from Aesop’s fables. Aesop has many, many short fables (made up stories) that illustrate a particular moral.</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If you’ve never heard of Aesop’s Fables, you can learn more about them here: https://en.wikipedia.org/wiki/Aesop%27s_Fables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Your Job</a:t>
            </a:r>
            <a:endParaRPr sz="1200"/>
          </a:p>
          <a:p>
            <a:pPr indent="0" lvl="0" marL="0" rtl="0" algn="l">
              <a:lnSpc>
                <a:spcPct val="100000"/>
              </a:lnSpc>
              <a:spcBef>
                <a:spcPts val="0"/>
              </a:spcBef>
              <a:spcAft>
                <a:spcPts val="0"/>
              </a:spcAft>
              <a:buNone/>
            </a:pPr>
            <a:r>
              <a:rPr lang="en" sz="1200"/>
              <a:t>Right now, all of the books look exactly the same. You should add image filters to each book to give each one a unique look. To create the filter rules, you should give each book an ID. Then create a CSS rule for that ID.</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Specifications</a:t>
            </a:r>
            <a:endParaRPr sz="1200"/>
          </a:p>
          <a:p>
            <a:pPr indent="-304800" lvl="0" marL="457200" rtl="0" algn="l">
              <a:lnSpc>
                <a:spcPct val="100000"/>
              </a:lnSpc>
              <a:spcBef>
                <a:spcPts val="0"/>
              </a:spcBef>
              <a:spcAft>
                <a:spcPts val="0"/>
              </a:spcAft>
              <a:buSzPts val="1200"/>
              <a:buChar char="●"/>
            </a:pPr>
            <a:r>
              <a:rPr lang="en" sz="1200"/>
              <a:t>Other than adding the IDs, do not change the HTML file.</a:t>
            </a:r>
            <a:endParaRPr sz="1200"/>
          </a:p>
          <a:p>
            <a:pPr indent="-304800" lvl="0" marL="457200" rtl="0" algn="l">
              <a:lnSpc>
                <a:spcPct val="100000"/>
              </a:lnSpc>
              <a:spcBef>
                <a:spcPts val="0"/>
              </a:spcBef>
              <a:spcAft>
                <a:spcPts val="0"/>
              </a:spcAft>
              <a:buSzPts val="1200"/>
              <a:buChar char="●"/>
            </a:pPr>
            <a:r>
              <a:rPr lang="en" sz="1200"/>
              <a:t>Every div with the class book must have a unique ID</a:t>
            </a:r>
            <a:endParaRPr sz="1200"/>
          </a:p>
          <a:p>
            <a:pPr indent="-304800" lvl="0" marL="457200" rtl="0" algn="l">
              <a:lnSpc>
                <a:spcPct val="100000"/>
              </a:lnSpc>
              <a:spcBef>
                <a:spcPts val="0"/>
              </a:spcBef>
              <a:spcAft>
                <a:spcPts val="0"/>
              </a:spcAft>
              <a:buSzPts val="1200"/>
              <a:buChar char="●"/>
            </a:pPr>
            <a:r>
              <a:rPr lang="en" sz="1200"/>
              <a:t>Each ID you create must have a CSS rule for it (in style.css) that only includes a filter rule</a:t>
            </a:r>
            <a:endParaRPr sz="1200"/>
          </a:p>
          <a:p>
            <a:pPr indent="-304800" lvl="0" marL="457200" rtl="0" algn="l">
              <a:lnSpc>
                <a:spcPct val="100000"/>
              </a:lnSpc>
              <a:spcBef>
                <a:spcPts val="0"/>
              </a:spcBef>
              <a:spcAft>
                <a:spcPts val="0"/>
              </a:spcAft>
              <a:buSzPts val="1200"/>
              <a:buChar char="●"/>
            </a:pPr>
            <a:r>
              <a:rPr lang="en" sz="1200"/>
              <a:t>You must use at least 3 different filters (hue-rotation, blur, invert, brightness, etc).</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4.12.7: Aesop's Fables Part 2</a:t>
            </a:r>
            <a:endParaRPr/>
          </a:p>
        </p:txBody>
      </p:sp>
      <p:sp>
        <p:nvSpPr>
          <p:cNvPr id="136" name="Google Shape;136;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In a future lesson, we’re going to add an animation to make it seem like the book is opening. To prepare for that animation, we first need to change the background image!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Your Job</a:t>
            </a:r>
            <a:endParaRPr sz="1400"/>
          </a:p>
          <a:p>
            <a:pPr indent="0" lvl="0" marL="0" rtl="0" algn="l">
              <a:lnSpc>
                <a:spcPct val="100000"/>
              </a:lnSpc>
              <a:spcBef>
                <a:spcPts val="0"/>
              </a:spcBef>
              <a:spcAft>
                <a:spcPts val="0"/>
              </a:spcAft>
              <a:buNone/>
            </a:pPr>
            <a:r>
              <a:rPr lang="en" sz="1400"/>
              <a:t>Copy your code from the previous Aesop’s Fable exercise (https://codehs.com/editor/460209)</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Add a CSS rule to style.css that changes the background image of a book </a:t>
            </a:r>
            <a:endParaRPr sz="1400"/>
          </a:p>
          <a:p>
            <a:pPr indent="0" lvl="0" marL="0" rtl="0" algn="l">
              <a:lnSpc>
                <a:spcPct val="100000"/>
              </a:lnSpc>
              <a:spcBef>
                <a:spcPts val="0"/>
              </a:spcBef>
              <a:spcAft>
                <a:spcPts val="0"/>
              </a:spcAft>
              <a:buNone/>
            </a:pPr>
            <a:r>
              <a:rPr lang="en" sz="1400"/>
              <a:t>to </a:t>
            </a:r>
            <a:endParaRPr sz="1400"/>
          </a:p>
          <a:p>
            <a:pPr indent="0" lvl="0" marL="0" rtl="0" algn="l">
              <a:lnSpc>
                <a:spcPct val="100000"/>
              </a:lnSpc>
              <a:spcBef>
                <a:spcPts val="0"/>
              </a:spcBef>
              <a:spcAft>
                <a:spcPts val="0"/>
              </a:spcAft>
              <a:buNone/>
            </a:pPr>
            <a:r>
              <a:rPr lang="en" sz="1400"/>
              <a:t>“https://codehs.com/uploads/1e3e568d08c13753ff07d51815ee6192” </a:t>
            </a:r>
            <a:endParaRPr sz="1400"/>
          </a:p>
          <a:p>
            <a:pPr indent="0" lvl="0" marL="0" rtl="0" algn="l">
              <a:lnSpc>
                <a:spcPct val="100000"/>
              </a:lnSpc>
              <a:spcBef>
                <a:spcPts val="0"/>
              </a:spcBef>
              <a:spcAft>
                <a:spcPts val="0"/>
              </a:spcAft>
              <a:buNone/>
            </a:pPr>
            <a:r>
              <a:rPr lang="en" sz="1400"/>
              <a:t>when you hover over the book.</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Hint: You will have use the :hover selector. Look carefully at each element that is a book. Those are the elements that you added IDs to last time. What other attribute do they all have in common that you can create a CSS rule with?</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Manipulation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In this video we learn how to use CSS to manipulate images on our web pages." id="64" name="Google Shape;64;p14" title="Image Manipulation">
            <a:hlinkClick r:id="rId3"/>
          </p:cNvPr>
          <p:cNvPicPr preferRelativeResize="0"/>
          <p:nvPr/>
        </p:nvPicPr>
        <p:blipFill>
          <a:blip r:embed="rId4">
            <a:alphaModFix/>
          </a:blip>
          <a:stretch>
            <a:fillRect/>
          </a:stretch>
        </p:blipFill>
        <p:spPr>
          <a:xfrm>
            <a:off x="2236550" y="1228675"/>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 An image can have more than one CSS filter.</a:t>
            </a:r>
            <a:endParaRPr/>
          </a:p>
        </p:txBody>
      </p:sp>
      <p:sp>
        <p:nvSpPr>
          <p:cNvPr id="70" name="Google Shape;70;p15"/>
          <p:cNvSpPr txBox="1"/>
          <p:nvPr>
            <p:ph idx="1" type="body"/>
          </p:nvPr>
        </p:nvSpPr>
        <p:spPr>
          <a:xfrm>
            <a:off x="311700" y="1593425"/>
            <a:ext cx="8520600" cy="29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False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Which of the following applies a grayscale filter to all images?</a:t>
            </a:r>
            <a:endParaRPr sz="3200"/>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img {</a:t>
            </a:r>
            <a:endParaRPr sz="1200"/>
          </a:p>
          <a:p>
            <a:pPr indent="0" lvl="0" marL="0" rtl="0" algn="l">
              <a:lnSpc>
                <a:spcPct val="100000"/>
              </a:lnSpc>
              <a:spcBef>
                <a:spcPts val="0"/>
              </a:spcBef>
              <a:spcAft>
                <a:spcPts val="0"/>
              </a:spcAft>
              <a:buNone/>
            </a:pPr>
            <a:r>
              <a:rPr lang="en" sz="1200"/>
              <a:t>    filter:: grayscale(100%);</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img {</a:t>
            </a:r>
            <a:endParaRPr sz="1200"/>
          </a:p>
          <a:p>
            <a:pPr indent="0" lvl="0" marL="0" rtl="0" algn="l">
              <a:lnSpc>
                <a:spcPct val="100000"/>
              </a:lnSpc>
              <a:spcBef>
                <a:spcPts val="0"/>
              </a:spcBef>
              <a:spcAft>
                <a:spcPts val="0"/>
              </a:spcAft>
              <a:buNone/>
            </a:pPr>
            <a:r>
              <a:rPr lang="en" sz="1200"/>
              <a:t>    filter: grayscale;</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img {</a:t>
            </a:r>
            <a:endParaRPr sz="1200"/>
          </a:p>
          <a:p>
            <a:pPr indent="0" lvl="0" marL="0" rtl="0" algn="l">
              <a:lnSpc>
                <a:spcPct val="100000"/>
              </a:lnSpc>
              <a:spcBef>
                <a:spcPts val="0"/>
              </a:spcBef>
              <a:spcAft>
                <a:spcPts val="0"/>
              </a:spcAft>
              <a:buNone/>
            </a:pPr>
            <a:r>
              <a:rPr lang="en" sz="1200"/>
              <a:t>    filter: grayscale(100%);</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img {</a:t>
            </a:r>
            <a:endParaRPr sz="1200"/>
          </a:p>
          <a:p>
            <a:pPr indent="0" lvl="0" marL="0" rtl="0" algn="l">
              <a:lnSpc>
                <a:spcPct val="100000"/>
              </a:lnSpc>
              <a:spcBef>
                <a:spcPts val="0"/>
              </a:spcBef>
              <a:spcAft>
                <a:spcPts val="0"/>
              </a:spcAft>
              <a:buNone/>
            </a:pPr>
            <a:r>
              <a:rPr lang="en" sz="1200"/>
              <a:t>    filter: grayscale(100);</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Grayscale Filter</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Blur Filter</a:t>
            </a:r>
            <a:endParaRPr/>
          </a:p>
        </p:txBody>
      </p:sp>
      <p:sp>
        <p:nvSpPr>
          <p:cNvPr id="88" name="Google Shape;88;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Hue Rotation</a:t>
            </a:r>
            <a:endParaRPr/>
          </a:p>
        </p:txBody>
      </p:sp>
      <p:sp>
        <p:nvSpPr>
          <p:cNvPr id="94" name="Google Shape;94;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4.12.1: Invert Filter</a:t>
            </a:r>
            <a:endParaRPr/>
          </a:p>
        </p:txBody>
      </p:sp>
      <p:sp>
        <p:nvSpPr>
          <p:cNvPr id="100" name="Google Shape;100;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exercise, you’ll create your own invert filter! Each color in the image will be inverted to its opposing color in the RGB spectrum.</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Keep the “Original Image” the same, but style the “Inverted Image” such that it has an invert filter of 100%.</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4.12.2: Blurred</a:t>
            </a:r>
            <a:endParaRPr/>
          </a:p>
        </p:txBody>
      </p:sp>
      <p:sp>
        <p:nvSpPr>
          <p:cNvPr id="106" name="Google Shape;106;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You are building a website for a photographer. She wants a page that shows how well her process works for fixing blurred photos. The problem is, she only has the photo that has been fixed; the original blurred photo file has been lost.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Your Job </a:t>
            </a:r>
            <a:endParaRPr sz="1200"/>
          </a:p>
          <a:p>
            <a:pPr indent="0" lvl="0" marL="0" rtl="0" algn="l">
              <a:lnSpc>
                <a:spcPct val="100000"/>
              </a:lnSpc>
              <a:spcBef>
                <a:spcPts val="0"/>
              </a:spcBef>
              <a:spcAft>
                <a:spcPts val="0"/>
              </a:spcAft>
              <a:buNone/>
            </a:pPr>
            <a:r>
              <a:rPr lang="en" sz="1200"/>
              <a:t>Create a webpage that showcases the Before picture and the After picture. Label the pictures “Before” and “After” using &lt;h1&gt; tags.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Reconstruct the blurred photo by adding a blur filter to the Before picture. Blur the photo by 4 pixels. Create a CSS rule for the class blurred and use it to style the Before picture.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Make the images 200 px tall and 300 px wide.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Use this picture: </a:t>
            </a:r>
            <a:endParaRPr sz="1200"/>
          </a:p>
          <a:p>
            <a:pPr indent="0" lvl="0" marL="0" rtl="0" algn="l">
              <a:lnSpc>
                <a:spcPct val="100000"/>
              </a:lnSpc>
              <a:spcBef>
                <a:spcPts val="0"/>
              </a:spcBef>
              <a:spcAft>
                <a:spcPts val="0"/>
              </a:spcAft>
              <a:buNone/>
            </a:pPr>
            <a:r>
              <a:rPr lang="en" sz="1200"/>
              <a:t>https://codehs.com/images/horses-running</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