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8d63011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8d63011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8d630110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8d630110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8d630110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d630110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d630110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d630110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d63011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d63011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d630110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d630110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d63011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d63011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m6JiOv2VE7A"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13 - Animation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a:t>
            </a:r>
            <a:endParaRPr/>
          </a:p>
        </p:txBody>
      </p:sp>
      <p:pic>
        <p:nvPicPr>
          <p:cNvPr descr="In this video we learn how to create animations on our webpages. We can use CSS to animate changes in style over time!" id="63" name="Google Shape;63;p14" title="Animation">
            <a:hlinkClick r:id="rId3"/>
          </p:cNvPr>
          <p:cNvPicPr preferRelativeResize="0"/>
          <p:nvPr/>
        </p:nvPicPr>
        <p:blipFill>
          <a:blip r:embed="rId4">
            <a:alphaModFix/>
          </a:blip>
          <a:stretch>
            <a:fillRect/>
          </a:stretch>
        </p:blipFill>
        <p:spPr>
          <a:xfrm>
            <a:off x="2286000" y="11770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Which of the following defines an animation increase-font that increases the font size from 5px to 20px?</a:t>
            </a:r>
            <a:endParaRPr sz="3200"/>
          </a:p>
        </p:txBody>
      </p:sp>
      <p:sp>
        <p:nvSpPr>
          <p:cNvPr id="69" name="Google Shape;69;p15"/>
          <p:cNvSpPr txBox="1"/>
          <p:nvPr>
            <p:ph idx="1" type="body"/>
          </p:nvPr>
        </p:nvSpPr>
        <p:spPr>
          <a:xfrm>
            <a:off x="311700" y="1316475"/>
            <a:ext cx="8520600" cy="325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animation increase-font {</a:t>
            </a:r>
            <a:endParaRPr sz="1200"/>
          </a:p>
          <a:p>
            <a:pPr indent="0" lvl="0" marL="0" rtl="0" algn="l">
              <a:lnSpc>
                <a:spcPct val="100000"/>
              </a:lnSpc>
              <a:spcBef>
                <a:spcPts val="0"/>
              </a:spcBef>
              <a:spcAft>
                <a:spcPts val="0"/>
              </a:spcAft>
              <a:buNone/>
            </a:pPr>
            <a:r>
              <a:rPr lang="en" sz="1200"/>
              <a:t>    from {font-size: 5px;}</a:t>
            </a:r>
            <a:endParaRPr sz="1200"/>
          </a:p>
          <a:p>
            <a:pPr indent="0" lvl="0" marL="0" rtl="0" algn="l">
              <a:lnSpc>
                <a:spcPct val="100000"/>
              </a:lnSpc>
              <a:spcBef>
                <a:spcPts val="0"/>
              </a:spcBef>
              <a:spcAft>
                <a:spcPts val="0"/>
              </a:spcAft>
              <a:buNone/>
            </a:pPr>
            <a:r>
              <a:rPr lang="en" sz="1200"/>
              <a:t>    to {font-size: 20px;}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@keyframes increase-font {</a:t>
            </a:r>
            <a:endParaRPr sz="1200"/>
          </a:p>
          <a:p>
            <a:pPr indent="0" lvl="0" marL="0" rtl="0" algn="l">
              <a:lnSpc>
                <a:spcPct val="100000"/>
              </a:lnSpc>
              <a:spcBef>
                <a:spcPts val="0"/>
              </a:spcBef>
              <a:spcAft>
                <a:spcPts val="0"/>
              </a:spcAft>
              <a:buNone/>
            </a:pPr>
            <a:r>
              <a:rPr lang="en" sz="1200"/>
              <a:t>    font-size: {5px, 20px};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@keyframes increase-font {</a:t>
            </a:r>
            <a:endParaRPr sz="1200"/>
          </a:p>
          <a:p>
            <a:pPr indent="0" lvl="0" marL="0" rtl="0" algn="l">
              <a:lnSpc>
                <a:spcPct val="100000"/>
              </a:lnSpc>
              <a:spcBef>
                <a:spcPts val="0"/>
              </a:spcBef>
              <a:spcAft>
                <a:spcPts val="0"/>
              </a:spcAft>
              <a:buNone/>
            </a:pPr>
            <a:r>
              <a:rPr lang="en" sz="1200"/>
              <a:t>    from {font-size: 5px;}</a:t>
            </a:r>
            <a:endParaRPr sz="1200"/>
          </a:p>
          <a:p>
            <a:pPr indent="0" lvl="0" marL="0" rtl="0" algn="l">
              <a:lnSpc>
                <a:spcPct val="100000"/>
              </a:lnSpc>
              <a:spcBef>
                <a:spcPts val="0"/>
              </a:spcBef>
              <a:spcAft>
                <a:spcPts val="0"/>
              </a:spcAft>
              <a:buNone/>
            </a:pPr>
            <a:r>
              <a:rPr lang="en" sz="1200"/>
              <a:t>    to {font-size: 20px;}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@animation increase-font {</a:t>
            </a:r>
            <a:endParaRPr sz="1200"/>
          </a:p>
          <a:p>
            <a:pPr indent="0" lvl="0" marL="0" rtl="0" algn="l">
              <a:lnSpc>
                <a:spcPct val="100000"/>
              </a:lnSpc>
              <a:spcBef>
                <a:spcPts val="0"/>
              </a:spcBef>
              <a:spcAft>
                <a:spcPts val="0"/>
              </a:spcAft>
              <a:buNone/>
            </a:pPr>
            <a:r>
              <a:rPr lang="en" sz="1200"/>
              <a:t>    font-size: {5px, 20px};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Which of the following applies an animation named grayscaleFilter over 10 seconds to every img tag?</a:t>
            </a:r>
            <a:endParaRPr sz="3200"/>
          </a:p>
        </p:txBody>
      </p:sp>
      <p:sp>
        <p:nvSpPr>
          <p:cNvPr id="75" name="Google Shape;75;p16"/>
          <p:cNvSpPr txBox="1"/>
          <p:nvPr>
            <p:ph idx="1" type="body"/>
          </p:nvPr>
        </p:nvSpPr>
        <p:spPr>
          <a:xfrm>
            <a:off x="311700" y="1306575"/>
            <a:ext cx="8520600" cy="326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animation-name: grayscaleFilter;</a:t>
            </a:r>
            <a:endParaRPr sz="1200"/>
          </a:p>
          <a:p>
            <a:pPr indent="0" lvl="0" marL="0" rtl="0" algn="l">
              <a:lnSpc>
                <a:spcPct val="100000"/>
              </a:lnSpc>
              <a:spcBef>
                <a:spcPts val="0"/>
              </a:spcBef>
              <a:spcAft>
                <a:spcPts val="0"/>
              </a:spcAft>
              <a:buNone/>
            </a:pPr>
            <a:r>
              <a:rPr lang="en" sz="1200"/>
              <a:t>    animation-length: 10s;</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animation: grayscaleFilter 10s;</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animation-name: grayscaleFilter;</a:t>
            </a:r>
            <a:endParaRPr sz="1200"/>
          </a:p>
          <a:p>
            <a:pPr indent="0" lvl="0" marL="0" rtl="0" algn="l">
              <a:lnSpc>
                <a:spcPct val="100000"/>
              </a:lnSpc>
              <a:spcBef>
                <a:spcPts val="0"/>
              </a:spcBef>
              <a:spcAft>
                <a:spcPts val="0"/>
              </a:spcAft>
              <a:buNone/>
            </a:pPr>
            <a:r>
              <a:rPr lang="en" sz="1200"/>
              <a:t>    animation-length: 10 seconds;</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img {</a:t>
            </a:r>
            <a:endParaRPr sz="1200"/>
          </a:p>
          <a:p>
            <a:pPr indent="0" lvl="0" marL="0" rtl="0" algn="l">
              <a:lnSpc>
                <a:spcPct val="100000"/>
              </a:lnSpc>
              <a:spcBef>
                <a:spcPts val="0"/>
              </a:spcBef>
              <a:spcAft>
                <a:spcPts val="0"/>
              </a:spcAft>
              <a:buNone/>
            </a:pPr>
            <a:r>
              <a:rPr lang="en" sz="1200"/>
              <a:t>    animation: grayscaleFilter 10 seconds;</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Animated Image Filter</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4.13.1: Animated Invert Filter</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 this exercise, you’ll add animation to the standard invert filter! Each color in the image will be inverted to it’s opposing color in the RGB spectrum, and the filter will be applied over time.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YOUR JOB</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Create an animation that applies an invert filter to the image.</a:t>
            </a:r>
            <a:endParaRPr sz="1400"/>
          </a:p>
          <a:p>
            <a:pPr indent="-317500" lvl="0" marL="457200" rtl="0" algn="l">
              <a:lnSpc>
                <a:spcPct val="100000"/>
              </a:lnSpc>
              <a:spcBef>
                <a:spcPts val="0"/>
              </a:spcBef>
              <a:spcAft>
                <a:spcPts val="0"/>
              </a:spcAft>
              <a:buSzPts val="1400"/>
              <a:buChar char="●"/>
            </a:pPr>
            <a:r>
              <a:rPr lang="en" sz="1400"/>
              <a:t>The image should start off normal (invert filter of 0%)</a:t>
            </a:r>
            <a:endParaRPr sz="1400"/>
          </a:p>
          <a:p>
            <a:pPr indent="-317500" lvl="0" marL="457200" rtl="0" algn="l">
              <a:lnSpc>
                <a:spcPct val="100000"/>
              </a:lnSpc>
              <a:spcBef>
                <a:spcPts val="0"/>
              </a:spcBef>
              <a:spcAft>
                <a:spcPts val="0"/>
              </a:spcAft>
              <a:buSzPts val="1400"/>
              <a:buChar char="●"/>
            </a:pPr>
            <a:r>
              <a:rPr lang="en" sz="1400"/>
              <a:t>The image should end completely inverted (invert filter of 100%)</a:t>
            </a:r>
            <a:endParaRPr sz="1400"/>
          </a:p>
          <a:p>
            <a:pPr indent="-317500" lvl="0" marL="457200" rtl="0" algn="l">
              <a:lnSpc>
                <a:spcPct val="100000"/>
              </a:lnSpc>
              <a:spcBef>
                <a:spcPts val="0"/>
              </a:spcBef>
              <a:spcAft>
                <a:spcPts val="0"/>
              </a:spcAft>
              <a:buSzPts val="1400"/>
              <a:buChar char="●"/>
            </a:pPr>
            <a:r>
              <a:rPr lang="en" sz="1400"/>
              <a:t>The entire animation should take 2 seconds</a:t>
            </a:r>
            <a:endParaRPr sz="1400"/>
          </a:p>
          <a:p>
            <a:pPr indent="-317500" lvl="0" marL="457200" rtl="0" algn="l">
              <a:lnSpc>
                <a:spcPct val="100000"/>
              </a:lnSpc>
              <a:spcBef>
                <a:spcPts val="0"/>
              </a:spcBef>
              <a:spcAft>
                <a:spcPts val="0"/>
              </a:spcAft>
              <a:buSzPts val="1400"/>
              <a:buChar char="●"/>
            </a:pPr>
            <a:r>
              <a:rPr lang="en" sz="1400"/>
              <a:t>The image should remain inverted, it should not go back to normal after the animation is complete.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4.13.2: Album Cover</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animated album cover for your awesome band.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Find a geometric picture. Put it on the webpage, and then add any animation filter you want to it.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Don’t forget the header to tell the user what your band name 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4.13.3: Aesop's Fables Part 3</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Your Job</a:t>
            </a:r>
            <a:endParaRPr sz="1400"/>
          </a:p>
          <a:p>
            <a:pPr indent="0" lvl="0" marL="0" rtl="0" algn="l">
              <a:lnSpc>
                <a:spcPct val="100000"/>
              </a:lnSpc>
              <a:spcBef>
                <a:spcPts val="0"/>
              </a:spcBef>
              <a:spcAft>
                <a:spcPts val="0"/>
              </a:spcAft>
              <a:buNone/>
            </a:pPr>
            <a:r>
              <a:rPr lang="en" sz="1400"/>
              <a:t>First, copy your code </a:t>
            </a:r>
            <a:endParaRPr sz="1400"/>
          </a:p>
          <a:p>
            <a:pPr indent="0" lvl="0" marL="0" rtl="0" algn="l">
              <a:lnSpc>
                <a:spcPct val="100000"/>
              </a:lnSpc>
              <a:spcBef>
                <a:spcPts val="0"/>
              </a:spcBef>
              <a:spcAft>
                <a:spcPts val="0"/>
              </a:spcAft>
              <a:buNone/>
            </a:pPr>
            <a:r>
              <a:rPr lang="en" sz="1400"/>
              <a:t>Then, add a CSS animation to style.css called “open-book” that changes any book’s dimensions from a height of 200 px and a width of 100px to a height of 400px and a width of 300px.</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Finally, add an animation attribute to the CSS rule you created previously so that the animation starts when you hover over a book. It should take 3 seconds, and keep its final state (so use forwards).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Some Hints</a:t>
            </a:r>
            <a:endParaRPr sz="1400"/>
          </a:p>
          <a:p>
            <a:pPr indent="-317500" lvl="0" marL="457200" rtl="0" algn="l">
              <a:lnSpc>
                <a:spcPct val="100000"/>
              </a:lnSpc>
              <a:spcBef>
                <a:spcPts val="0"/>
              </a:spcBef>
              <a:spcAft>
                <a:spcPts val="0"/>
              </a:spcAft>
              <a:buSzPts val="1400"/>
              <a:buChar char="●"/>
            </a:pPr>
            <a:r>
              <a:rPr lang="en" sz="1400"/>
              <a:t>You will need to use @keyframes to define the animation</a:t>
            </a:r>
            <a:endParaRPr sz="1400"/>
          </a:p>
          <a:p>
            <a:pPr indent="-317500" lvl="0" marL="457200" rtl="0" algn="l">
              <a:lnSpc>
                <a:spcPct val="100000"/>
              </a:lnSpc>
              <a:spcBef>
                <a:spcPts val="0"/>
              </a:spcBef>
              <a:spcAft>
                <a:spcPts val="0"/>
              </a:spcAft>
              <a:buSzPts val="1400"/>
              <a:buChar char="●"/>
            </a:pPr>
            <a:r>
              <a:rPr lang="en" sz="1400"/>
              <a:t>You will not need to create a new CSS rule. Add the animation attribute to a rule you already had.</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