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Slab"/>
      <p:regular r:id="rId12"/>
      <p:bold r:id="rId13"/>
    </p:embeddedFon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bold.fntdata"/><Relationship Id="rId12"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91da314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91da314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91da314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91da314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91da314b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91da314b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91da314b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91da314b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91da314b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91da314b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mmBM_zPAgJc"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Lesson 12 - Intro to Grids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 to Grids</a:t>
            </a:r>
            <a:endParaRPr/>
          </a:p>
        </p:txBody>
      </p:sp>
      <p:pic>
        <p:nvPicPr>
          <p:cNvPr descr="Table of Contents:&#10;&#10;00:03 - Grids??&#10;00:15 - Grids??&#10;00:28 - Grids, AKA&#10;00:41 - Creating a Grid&#10;00:53 - Setting a Value in a Grid&#10;01:13 - Getting a Value in a Grid&#10;01:27 - Getting Dimensions" id="70" name="Google Shape;70;p14" title="Intro to Grids.mp4">
            <a:hlinkClick r:id="rId3"/>
          </p:cNvPr>
          <p:cNvPicPr preferRelativeResize="0"/>
          <p:nvPr/>
        </p:nvPicPr>
        <p:blipFill>
          <a:blip r:embed="rId4">
            <a:alphaModFix/>
          </a:blip>
          <a:stretch>
            <a:fillRect/>
          </a:stretch>
        </p:blipFill>
        <p:spPr>
          <a:xfrm>
            <a:off x="2286000" y="1388925"/>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 Grid?</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A collection of items each stored at a specific (row, column) location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 collection of unique items with no particular order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 function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 type of 2 dimensional image</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the result of calling grid.numRows()?</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2</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3</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4</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5</a:t>
            </a:r>
            <a:endParaRPr/>
          </a:p>
          <a:p>
            <a:pPr indent="0" lvl="0" marL="0" rtl="0" algn="l">
              <a:lnSpc>
                <a:spcPct val="100000"/>
              </a:lnSpc>
              <a:spcBef>
                <a:spcPts val="0"/>
              </a:spcBef>
              <a:spcAft>
                <a:spcPts val="0"/>
              </a:spcAft>
              <a:buNone/>
            </a:pPr>
            <a:r>
              <a:t/>
            </a:r>
            <a:endParaRPr/>
          </a:p>
        </p:txBody>
      </p:sp>
      <p:pic>
        <p:nvPicPr>
          <p:cNvPr id="83" name="Google Shape;83;p16"/>
          <p:cNvPicPr preferRelativeResize="0"/>
          <p:nvPr/>
        </p:nvPicPr>
        <p:blipFill>
          <a:blip r:embed="rId3">
            <a:alphaModFix/>
          </a:blip>
          <a:stretch>
            <a:fillRect/>
          </a:stretch>
        </p:blipFill>
        <p:spPr>
          <a:xfrm>
            <a:off x="2443150" y="1073250"/>
            <a:ext cx="4257675" cy="933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the result of calling grid.get(2, 1)?</a:t>
            </a:r>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11</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2</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7</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5</a:t>
            </a:r>
            <a:endParaRPr/>
          </a:p>
          <a:p>
            <a:pPr indent="0" lvl="0" marL="0" rtl="0" algn="l">
              <a:lnSpc>
                <a:spcPct val="100000"/>
              </a:lnSpc>
              <a:spcBef>
                <a:spcPts val="0"/>
              </a:spcBef>
              <a:spcAft>
                <a:spcPts val="0"/>
              </a:spcAft>
              <a:buNone/>
            </a:pPr>
            <a:r>
              <a:t/>
            </a:r>
            <a:endParaRPr/>
          </a:p>
        </p:txBody>
      </p:sp>
      <p:pic>
        <p:nvPicPr>
          <p:cNvPr id="90" name="Google Shape;90;p17"/>
          <p:cNvPicPr preferRelativeResize="0"/>
          <p:nvPr/>
        </p:nvPicPr>
        <p:blipFill>
          <a:blip r:embed="rId3">
            <a:alphaModFix/>
          </a:blip>
          <a:stretch>
            <a:fillRect/>
          </a:stretch>
        </p:blipFill>
        <p:spPr>
          <a:xfrm>
            <a:off x="2471738" y="1144113"/>
            <a:ext cx="4200525" cy="92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Grid Basics</a:t>
            </a:r>
            <a:endParaRPr/>
          </a:p>
        </p:txBody>
      </p:sp>
      <p:sp>
        <p:nvSpPr>
          <p:cNvPr id="96" name="Google Shape;96;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