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Slab"/>
      <p:regular r:id="rId12"/>
      <p:bold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bold.fntdata"/><Relationship Id="rId12"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91f025a5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91f025a5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91f025a5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91f025a5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91f025a5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91f025a5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91f025a5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91f025a5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91f025a5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91f025a5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FIZd-rgzm8Q"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 13 - Looping Over a Grid</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Looping Over a Grid</a:t>
            </a:r>
            <a:endParaRPr/>
          </a:p>
        </p:txBody>
      </p:sp>
      <p:pic>
        <p:nvPicPr>
          <p:cNvPr id="70" name="Google Shape;70;p14" title="Looping Over a Grid.mp4">
            <a:hlinkClick r:id="rId3"/>
          </p:cNvPr>
          <p:cNvPicPr preferRelativeResize="0"/>
          <p:nvPr/>
        </p:nvPicPr>
        <p:blipFill>
          <a:blip r:embed="rId4">
            <a:alphaModFix/>
          </a:blip>
          <a:stretch>
            <a:fillRect/>
          </a:stretch>
        </p:blipFill>
        <p:spPr>
          <a:xfrm>
            <a:off x="2286000" y="13099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Which function will correctly print out the second column of a grid (assuming there is a second column)?</a:t>
            </a:r>
            <a:endParaRPr sz="2000"/>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function printSecondColumn(grid){</a:t>
            </a:r>
            <a:endParaRPr sz="1600"/>
          </a:p>
          <a:p>
            <a:pPr indent="0" lvl="0" marL="0" rtl="0" algn="l">
              <a:lnSpc>
                <a:spcPct val="100000"/>
              </a:lnSpc>
              <a:spcBef>
                <a:spcPts val="0"/>
              </a:spcBef>
              <a:spcAft>
                <a:spcPts val="0"/>
              </a:spcAft>
              <a:buNone/>
            </a:pPr>
            <a:r>
              <a:rPr lang="en" sz="1600"/>
              <a:t>    for(var row = 0; row &lt; grid.numRows(); row++){</a:t>
            </a:r>
            <a:endParaRPr sz="1600"/>
          </a:p>
          <a:p>
            <a:pPr indent="0" lvl="0" marL="0" rtl="0" algn="l">
              <a:lnSpc>
                <a:spcPct val="100000"/>
              </a:lnSpc>
              <a:spcBef>
                <a:spcPts val="0"/>
              </a:spcBef>
              <a:spcAft>
                <a:spcPts val="0"/>
              </a:spcAft>
              <a:buNone/>
            </a:pPr>
            <a:r>
              <a:rPr lang="en" sz="1600"/>
              <a:t>        var elem = grid.get(row, 1);</a:t>
            </a:r>
            <a:endParaRPr sz="1600"/>
          </a:p>
          <a:p>
            <a:pPr indent="0" lvl="0" marL="0" rtl="0" algn="l">
              <a:lnSpc>
                <a:spcPct val="100000"/>
              </a:lnSpc>
              <a:spcBef>
                <a:spcPts val="0"/>
              </a:spcBef>
              <a:spcAft>
                <a:spcPts val="0"/>
              </a:spcAft>
              <a:buNone/>
            </a:pPr>
            <a:r>
              <a:rPr lang="en" sz="1600"/>
              <a:t>        println(elem);</a:t>
            </a:r>
            <a:endParaRPr sz="1600"/>
          </a:p>
          <a:p>
            <a:pPr indent="0" lvl="0" marL="0" rtl="0" algn="l">
              <a:lnSpc>
                <a:spcPct val="100000"/>
              </a:lnSpc>
              <a:spcBef>
                <a:spcPts val="0"/>
              </a:spcBef>
              <a:spcAft>
                <a:spcPts val="0"/>
              </a:spcAft>
              <a:buNone/>
            </a:pPr>
            <a:r>
              <a:rPr lang="en" sz="1600"/>
              <a:t>    }</a:t>
            </a:r>
            <a:endParaRPr sz="1600"/>
          </a:p>
          <a:p>
            <a:pPr indent="0" lvl="0" marL="0" rtl="0" algn="l">
              <a:lnSpc>
                <a:spcPct val="100000"/>
              </a:lnSpc>
              <a:spcBef>
                <a:spcPts val="0"/>
              </a:spcBef>
              <a:spcAft>
                <a:spcPts val="0"/>
              </a:spcAft>
              <a:buNone/>
            </a:pPr>
            <a:r>
              <a:rPr lang="en" sz="1600"/>
              <a:t>}</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function printSecondColumn(grid){</a:t>
            </a:r>
            <a:endParaRPr sz="1600"/>
          </a:p>
          <a:p>
            <a:pPr indent="0" lvl="0" marL="0" rtl="0" algn="l">
              <a:lnSpc>
                <a:spcPct val="100000"/>
              </a:lnSpc>
              <a:spcBef>
                <a:spcPts val="0"/>
              </a:spcBef>
              <a:spcAft>
                <a:spcPts val="0"/>
              </a:spcAft>
              <a:buNone/>
            </a:pPr>
            <a:r>
              <a:rPr lang="en" sz="1600"/>
              <a:t>    for(var col = 0; col &lt; grid.numCols(); col++){</a:t>
            </a:r>
            <a:endParaRPr sz="1600"/>
          </a:p>
          <a:p>
            <a:pPr indent="0" lvl="0" marL="0" rtl="0" algn="l">
              <a:lnSpc>
                <a:spcPct val="100000"/>
              </a:lnSpc>
              <a:spcBef>
                <a:spcPts val="0"/>
              </a:spcBef>
              <a:spcAft>
                <a:spcPts val="0"/>
              </a:spcAft>
              <a:buNone/>
            </a:pPr>
            <a:r>
              <a:rPr lang="en" sz="1600"/>
              <a:t>        var elem = grid.get(1, col);</a:t>
            </a:r>
            <a:endParaRPr sz="1600"/>
          </a:p>
          <a:p>
            <a:pPr indent="0" lvl="0" marL="0" rtl="0" algn="l">
              <a:lnSpc>
                <a:spcPct val="100000"/>
              </a:lnSpc>
              <a:spcBef>
                <a:spcPts val="0"/>
              </a:spcBef>
              <a:spcAft>
                <a:spcPts val="0"/>
              </a:spcAft>
              <a:buNone/>
            </a:pPr>
            <a:r>
              <a:rPr lang="en" sz="1600"/>
              <a:t>        println(elem);</a:t>
            </a:r>
            <a:endParaRPr sz="1600"/>
          </a:p>
          <a:p>
            <a:pPr indent="0" lvl="0" marL="0" rtl="0" algn="l">
              <a:lnSpc>
                <a:spcPct val="100000"/>
              </a:lnSpc>
              <a:spcBef>
                <a:spcPts val="0"/>
              </a:spcBef>
              <a:spcAft>
                <a:spcPts val="0"/>
              </a:spcAft>
              <a:buNone/>
            </a:pPr>
            <a:r>
              <a:rPr lang="en" sz="1600"/>
              <a:t>    }</a:t>
            </a:r>
            <a:endParaRPr sz="1600"/>
          </a:p>
          <a:p>
            <a:pPr indent="0" lvl="0" marL="0" rtl="0" algn="l">
              <a:lnSpc>
                <a:spcPct val="100000"/>
              </a:lnSpc>
              <a:spcBef>
                <a:spcPts val="0"/>
              </a:spcBef>
              <a:spcAft>
                <a:spcPts val="0"/>
              </a:spcAft>
              <a:buNone/>
            </a:pPr>
            <a:r>
              <a:rPr lang="en" sz="1600"/>
              <a:t>}</a:t>
            </a:r>
            <a:endParaRPr sz="1600"/>
          </a:p>
          <a:p>
            <a:pPr indent="0" lvl="0" marL="0" rtl="0" algn="l">
              <a:lnSpc>
                <a:spcPct val="100000"/>
              </a:lnSpc>
              <a:spcBef>
                <a:spcPts val="0"/>
              </a:spcBef>
              <a:spcAft>
                <a:spcPts val="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Which function will correctly print out the first row (top row) of a grid?</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function printFirstRow(grid){</a:t>
            </a:r>
            <a:endParaRPr sz="1600"/>
          </a:p>
          <a:p>
            <a:pPr indent="0" lvl="0" marL="0" rtl="0" algn="l">
              <a:lnSpc>
                <a:spcPct val="100000"/>
              </a:lnSpc>
              <a:spcBef>
                <a:spcPts val="0"/>
              </a:spcBef>
              <a:spcAft>
                <a:spcPts val="0"/>
              </a:spcAft>
              <a:buNone/>
            </a:pPr>
            <a:r>
              <a:rPr lang="en" sz="1600"/>
              <a:t>    for(var row = 0; row &lt; grid.numRows(); row++){</a:t>
            </a:r>
            <a:endParaRPr sz="1600"/>
          </a:p>
          <a:p>
            <a:pPr indent="0" lvl="0" marL="0" rtl="0" algn="l">
              <a:lnSpc>
                <a:spcPct val="100000"/>
              </a:lnSpc>
              <a:spcBef>
                <a:spcPts val="0"/>
              </a:spcBef>
              <a:spcAft>
                <a:spcPts val="0"/>
              </a:spcAft>
              <a:buNone/>
            </a:pPr>
            <a:r>
              <a:rPr lang="en" sz="1600"/>
              <a:t>        var elem = grid.get(row, 0);</a:t>
            </a:r>
            <a:endParaRPr sz="1600"/>
          </a:p>
          <a:p>
            <a:pPr indent="0" lvl="0" marL="0" rtl="0" algn="l">
              <a:lnSpc>
                <a:spcPct val="100000"/>
              </a:lnSpc>
              <a:spcBef>
                <a:spcPts val="0"/>
              </a:spcBef>
              <a:spcAft>
                <a:spcPts val="0"/>
              </a:spcAft>
              <a:buNone/>
            </a:pPr>
            <a:r>
              <a:rPr lang="en" sz="1600"/>
              <a:t>        print(elem + " ");</a:t>
            </a:r>
            <a:endParaRPr sz="1600"/>
          </a:p>
          <a:p>
            <a:pPr indent="0" lvl="0" marL="0" rtl="0" algn="l">
              <a:lnSpc>
                <a:spcPct val="100000"/>
              </a:lnSpc>
              <a:spcBef>
                <a:spcPts val="0"/>
              </a:spcBef>
              <a:spcAft>
                <a:spcPts val="0"/>
              </a:spcAft>
              <a:buNone/>
            </a:pPr>
            <a:r>
              <a:rPr lang="en" sz="1600"/>
              <a:t>    }</a:t>
            </a:r>
            <a:endParaRPr sz="1600"/>
          </a:p>
          <a:p>
            <a:pPr indent="0" lvl="0" marL="0" rtl="0" algn="l">
              <a:lnSpc>
                <a:spcPct val="100000"/>
              </a:lnSpc>
              <a:spcBef>
                <a:spcPts val="0"/>
              </a:spcBef>
              <a:spcAft>
                <a:spcPts val="0"/>
              </a:spcAft>
              <a:buNone/>
            </a:pPr>
            <a:r>
              <a:rPr lang="en" sz="1600"/>
              <a:t>}</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function printFirstRow(grid){</a:t>
            </a:r>
            <a:endParaRPr sz="1600"/>
          </a:p>
          <a:p>
            <a:pPr indent="0" lvl="0" marL="0" rtl="0" algn="l">
              <a:lnSpc>
                <a:spcPct val="100000"/>
              </a:lnSpc>
              <a:spcBef>
                <a:spcPts val="0"/>
              </a:spcBef>
              <a:spcAft>
                <a:spcPts val="0"/>
              </a:spcAft>
              <a:buNone/>
            </a:pPr>
            <a:r>
              <a:rPr lang="en" sz="1600"/>
              <a:t>    for(var col = 0; col &lt; grid.numCols(); col++){</a:t>
            </a:r>
            <a:endParaRPr sz="1600"/>
          </a:p>
          <a:p>
            <a:pPr indent="0" lvl="0" marL="0" rtl="0" algn="l">
              <a:lnSpc>
                <a:spcPct val="100000"/>
              </a:lnSpc>
              <a:spcBef>
                <a:spcPts val="0"/>
              </a:spcBef>
              <a:spcAft>
                <a:spcPts val="0"/>
              </a:spcAft>
              <a:buNone/>
            </a:pPr>
            <a:r>
              <a:rPr lang="en" sz="1600"/>
              <a:t>        var elem = grid.get(0, col);</a:t>
            </a:r>
            <a:endParaRPr sz="1600"/>
          </a:p>
          <a:p>
            <a:pPr indent="0" lvl="0" marL="0" rtl="0" algn="l">
              <a:lnSpc>
                <a:spcPct val="100000"/>
              </a:lnSpc>
              <a:spcBef>
                <a:spcPts val="0"/>
              </a:spcBef>
              <a:spcAft>
                <a:spcPts val="0"/>
              </a:spcAft>
              <a:buNone/>
            </a:pPr>
            <a:r>
              <a:rPr lang="en" sz="1600"/>
              <a:t>        print(elem + " ");</a:t>
            </a:r>
            <a:endParaRPr sz="1600"/>
          </a:p>
          <a:p>
            <a:pPr indent="0" lvl="0" marL="0" rtl="0" algn="l">
              <a:lnSpc>
                <a:spcPct val="100000"/>
              </a:lnSpc>
              <a:spcBef>
                <a:spcPts val="0"/>
              </a:spcBef>
              <a:spcAft>
                <a:spcPts val="0"/>
              </a:spcAft>
              <a:buNone/>
            </a:pPr>
            <a:r>
              <a:rPr lang="en" sz="1600"/>
              <a:t>    }</a:t>
            </a:r>
            <a:endParaRPr sz="1600"/>
          </a:p>
          <a:p>
            <a:pPr indent="0" lvl="0" marL="0" rtl="0" algn="l">
              <a:lnSpc>
                <a:spcPct val="100000"/>
              </a:lnSpc>
              <a:spcBef>
                <a:spcPts val="0"/>
              </a:spcBef>
              <a:spcAft>
                <a:spcPts val="0"/>
              </a:spcAft>
              <a:buNone/>
            </a:pPr>
            <a:r>
              <a:rPr lang="en" sz="1600"/>
              <a:t>}</a:t>
            </a:r>
            <a:endParaRPr sz="1600"/>
          </a:p>
          <a:p>
            <a:pPr indent="0" lvl="0" marL="0" rtl="0" algn="l">
              <a:lnSpc>
                <a:spcPct val="100000"/>
              </a:lnSpc>
              <a:spcBef>
                <a:spcPts val="0"/>
              </a:spcBef>
              <a:spcAft>
                <a:spcPts val="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Print Grid</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5.13.1: Summing Grid</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Write a function called</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function sumGrid(grid)</a:t>
            </a:r>
            <a:endParaRPr sz="1400"/>
          </a:p>
          <a:p>
            <a:pPr indent="0" lvl="0" marL="0" rtl="0" algn="l">
              <a:lnSpc>
                <a:spcPct val="100000"/>
              </a:lnSpc>
              <a:spcBef>
                <a:spcPts val="0"/>
              </a:spcBef>
              <a:spcAft>
                <a:spcPts val="0"/>
              </a:spcAft>
              <a:buNone/>
            </a:pPr>
            <a:r>
              <a:rPr lang="en" sz="1400"/>
              <a:t>that takes a grid as a parameter and fills each location in the grid with the sum of the row index and column index of that location.</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For example, this code: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var grid = new Grid(2, 3);</a:t>
            </a:r>
            <a:endParaRPr sz="1400"/>
          </a:p>
          <a:p>
            <a:pPr indent="0" lvl="0" marL="0" rtl="0" algn="l">
              <a:lnSpc>
                <a:spcPct val="100000"/>
              </a:lnSpc>
              <a:spcBef>
                <a:spcPts val="0"/>
              </a:spcBef>
              <a:spcAft>
                <a:spcPts val="0"/>
              </a:spcAft>
              <a:buNone/>
            </a:pPr>
            <a:r>
              <a:rPr lang="en" sz="1400"/>
              <a:t>println(sumGrid(grid));</a:t>
            </a:r>
            <a:endParaRPr sz="1400"/>
          </a:p>
          <a:p>
            <a:pPr indent="0" lvl="0" marL="0" rtl="0" algn="l">
              <a:lnSpc>
                <a:spcPct val="100000"/>
              </a:lnSpc>
              <a:spcBef>
                <a:spcPts val="0"/>
              </a:spcBef>
              <a:spcAft>
                <a:spcPts val="0"/>
              </a:spcAft>
              <a:buNone/>
            </a:pPr>
            <a:r>
              <a:rPr lang="en" sz="1400"/>
              <a:t>Should output: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0   1   2</a:t>
            </a:r>
            <a:endParaRPr sz="1400"/>
          </a:p>
          <a:p>
            <a:pPr indent="0" lvl="0" marL="0" rtl="0" algn="l">
              <a:lnSpc>
                <a:spcPct val="100000"/>
              </a:lnSpc>
              <a:spcBef>
                <a:spcPts val="0"/>
              </a:spcBef>
              <a:spcAft>
                <a:spcPts val="0"/>
              </a:spcAft>
              <a:buNone/>
            </a:pPr>
            <a:r>
              <a:rPr lang="en" sz="1400"/>
              <a:t>1   2   3</a:t>
            </a:r>
            <a:endParaRPr sz="1400"/>
          </a:p>
          <a:p>
            <a:pPr indent="0" lvl="0" marL="0" rtl="0" algn="l">
              <a:lnSpc>
                <a:spcPct val="100000"/>
              </a:lnSpc>
              <a:spcBef>
                <a:spcPts val="0"/>
              </a:spcBef>
              <a:spcAft>
                <a:spcPts val="0"/>
              </a:spcAft>
              <a:buNone/>
            </a:pPr>
            <a:r>
              <a:rPr lang="en" sz="1400"/>
              <a:t>Test your function by calling it several times, and printing out the grid.</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